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1.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omments/comment2.xml" ContentType="application/vnd.openxmlformats-officedocument.presentationml.comments+xml"/>
  <Override PartName="/ppt/notesSlides/notesSlide48.xml" ContentType="application/vnd.openxmlformats-officedocument.presentationml.notesSlide+xml"/>
  <Override PartName="/ppt/comments/comment3.xml" ContentType="application/vnd.openxmlformats-officedocument.presentationml.comments+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omments/comment4.xml" ContentType="application/vnd.openxmlformats-officedocument.presentationml.comments+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omments/comment5.xml" ContentType="application/vnd.openxmlformats-officedocument.presentationml.comments+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42"/>
  </p:notesMasterIdLst>
  <p:handoutMasterIdLst>
    <p:handoutMasterId r:id="rId143"/>
  </p:handoutMasterIdLst>
  <p:sldIdLst>
    <p:sldId id="1237" r:id="rId10"/>
    <p:sldId id="1180" r:id="rId11"/>
    <p:sldId id="1190" r:id="rId12"/>
    <p:sldId id="978" r:id="rId13"/>
    <p:sldId id="1191" r:id="rId14"/>
    <p:sldId id="1193" r:id="rId15"/>
    <p:sldId id="1232" r:id="rId16"/>
    <p:sldId id="1233" r:id="rId17"/>
    <p:sldId id="1253" r:id="rId18"/>
    <p:sldId id="1179" r:id="rId19"/>
    <p:sldId id="1139" r:id="rId20"/>
    <p:sldId id="983" r:id="rId21"/>
    <p:sldId id="812" r:id="rId22"/>
    <p:sldId id="616" r:id="rId23"/>
    <p:sldId id="1197" r:id="rId24"/>
    <p:sldId id="618" r:id="rId25"/>
    <p:sldId id="576" r:id="rId26"/>
    <p:sldId id="563" r:id="rId27"/>
    <p:sldId id="480" r:id="rId28"/>
    <p:sldId id="1122" r:id="rId29"/>
    <p:sldId id="1177" r:id="rId30"/>
    <p:sldId id="1273" r:id="rId31"/>
    <p:sldId id="1120" r:id="rId32"/>
    <p:sldId id="1199" r:id="rId33"/>
    <p:sldId id="1117" r:id="rId34"/>
    <p:sldId id="1198" r:id="rId35"/>
    <p:sldId id="1121" r:id="rId36"/>
    <p:sldId id="1129" r:id="rId37"/>
    <p:sldId id="1104" r:id="rId38"/>
    <p:sldId id="1274" r:id="rId39"/>
    <p:sldId id="1103" r:id="rId40"/>
    <p:sldId id="1200" r:id="rId41"/>
    <p:sldId id="1107" r:id="rId42"/>
    <p:sldId id="1125" r:id="rId43"/>
    <p:sldId id="994" r:id="rId44"/>
    <p:sldId id="1251" r:id="rId45"/>
    <p:sldId id="1201" r:id="rId46"/>
    <p:sldId id="1206" r:id="rId47"/>
    <p:sldId id="1207" r:id="rId48"/>
    <p:sldId id="1208" r:id="rId49"/>
    <p:sldId id="1209" r:id="rId50"/>
    <p:sldId id="1141" r:id="rId51"/>
    <p:sldId id="1164" r:id="rId52"/>
    <p:sldId id="1148" r:id="rId53"/>
    <p:sldId id="1165" r:id="rId54"/>
    <p:sldId id="1210" r:id="rId55"/>
    <p:sldId id="1249" r:id="rId56"/>
    <p:sldId id="1250" r:id="rId57"/>
    <p:sldId id="997" r:id="rId58"/>
    <p:sldId id="1109" r:id="rId59"/>
    <p:sldId id="1110" r:id="rId60"/>
    <p:sldId id="1137" r:id="rId61"/>
    <p:sldId id="1108" r:id="rId62"/>
    <p:sldId id="1140" r:id="rId63"/>
    <p:sldId id="1025" r:id="rId64"/>
    <p:sldId id="1000" r:id="rId65"/>
    <p:sldId id="1136" r:id="rId66"/>
    <p:sldId id="1001" r:id="rId67"/>
    <p:sldId id="1144" r:id="rId68"/>
    <p:sldId id="1009" r:id="rId69"/>
    <p:sldId id="1010" r:id="rId70"/>
    <p:sldId id="1007" r:id="rId71"/>
    <p:sldId id="1163" r:id="rId72"/>
    <p:sldId id="1158" r:id="rId73"/>
    <p:sldId id="1254" r:id="rId74"/>
    <p:sldId id="1006" r:id="rId75"/>
    <p:sldId id="1005" r:id="rId76"/>
    <p:sldId id="1143" r:id="rId77"/>
    <p:sldId id="1011" r:id="rId78"/>
    <p:sldId id="1255" r:id="rId79"/>
    <p:sldId id="1263" r:id="rId80"/>
    <p:sldId id="1012" r:id="rId81"/>
    <p:sldId id="1146" r:id="rId82"/>
    <p:sldId id="1155" r:id="rId83"/>
    <p:sldId id="1212" r:id="rId84"/>
    <p:sldId id="1157" r:id="rId85"/>
    <p:sldId id="1256" r:id="rId86"/>
    <p:sldId id="1016" r:id="rId87"/>
    <p:sldId id="1014" r:id="rId88"/>
    <p:sldId id="1262" r:id="rId89"/>
    <p:sldId id="1017" r:id="rId90"/>
    <p:sldId id="1261" r:id="rId91"/>
    <p:sldId id="1231" r:id="rId92"/>
    <p:sldId id="1259" r:id="rId93"/>
    <p:sldId id="1260" r:id="rId94"/>
    <p:sldId id="1238" r:id="rId95"/>
    <p:sldId id="1161" r:id="rId96"/>
    <p:sldId id="1145" r:id="rId97"/>
    <p:sldId id="1162" r:id="rId98"/>
    <p:sldId id="1217" r:id="rId99"/>
    <p:sldId id="1257" r:id="rId100"/>
    <p:sldId id="1228" r:id="rId101"/>
    <p:sldId id="1229" r:id="rId102"/>
    <p:sldId id="1230" r:id="rId103"/>
    <p:sldId id="1169" r:id="rId104"/>
    <p:sldId id="1170" r:id="rId105"/>
    <p:sldId id="262" r:id="rId106"/>
    <p:sldId id="784" r:id="rId107"/>
    <p:sldId id="735" r:id="rId108"/>
    <p:sldId id="736" r:id="rId109"/>
    <p:sldId id="1168" r:id="rId110"/>
    <p:sldId id="989" r:id="rId111"/>
    <p:sldId id="990" r:id="rId112"/>
    <p:sldId id="739" r:id="rId113"/>
    <p:sldId id="1167" r:id="rId114"/>
    <p:sldId id="565" r:id="rId115"/>
    <p:sldId id="1219" r:id="rId116"/>
    <p:sldId id="1218" r:id="rId117"/>
    <p:sldId id="1222" r:id="rId118"/>
    <p:sldId id="1223" r:id="rId119"/>
    <p:sldId id="1220" r:id="rId120"/>
    <p:sldId id="1042" r:id="rId121"/>
    <p:sldId id="1258" r:id="rId122"/>
    <p:sldId id="1043" r:id="rId123"/>
    <p:sldId id="1045" r:id="rId124"/>
    <p:sldId id="1046" r:id="rId125"/>
    <p:sldId id="1224" r:id="rId126"/>
    <p:sldId id="1044" r:id="rId127"/>
    <p:sldId id="1049" r:id="rId128"/>
    <p:sldId id="1050" r:id="rId129"/>
    <p:sldId id="1052" r:id="rId130"/>
    <p:sldId id="1053" r:id="rId131"/>
    <p:sldId id="1225" r:id="rId132"/>
    <p:sldId id="1054" r:id="rId133"/>
    <p:sldId id="1055" r:id="rId134"/>
    <p:sldId id="1058" r:id="rId135"/>
    <p:sldId id="729" r:id="rId136"/>
    <p:sldId id="1242" r:id="rId137"/>
    <p:sldId id="1243" r:id="rId138"/>
    <p:sldId id="1267" r:id="rId139"/>
    <p:sldId id="1268" r:id="rId140"/>
    <p:sldId id="1269" r:id="rId141"/>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792" autoAdjust="0"/>
    <p:restoredTop sz="75159" autoAdjust="0"/>
  </p:normalViewPr>
  <p:slideViewPr>
    <p:cSldViewPr snapToGrid="0">
      <p:cViewPr varScale="1">
        <p:scale>
          <a:sx n="74" d="100"/>
          <a:sy n="74" d="100"/>
        </p:scale>
        <p:origin x="1974" y="5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149" Type="http://schemas.microsoft.com/office/2016/11/relationships/changesInfo" Target="changesInfos/changesInfo1.xml"/><Relationship Id="rId5" Type="http://schemas.openxmlformats.org/officeDocument/2006/relationships/slideMaster" Target="slideMasters/slideMaster5.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50" Type="http://schemas.microsoft.com/office/2015/10/relationships/revisionInfo" Target="revisionInfo.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slide" Target="slides/slide131.xml"/><Relationship Id="rId14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slide" Target="slides/slide132.xml"/><Relationship Id="rId146" Type="http://schemas.openxmlformats.org/officeDocument/2006/relationships/viewProps" Target="viewProp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openxmlformats.org/officeDocument/2006/relationships/theme" Target="theme/theme1.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notesMaster" Target="notesMasters/notesMaster1.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handoutMaster" Target="handoutMasters/handoutMaster1.xml"/><Relationship Id="rId148"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commentAuthors" Target="commentAuthors.xml"/><Relationship Id="rId90" Type="http://schemas.openxmlformats.org/officeDocument/2006/relationships/slide" Target="slides/slide8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nore Wigger" userId="086e7699ab774da2" providerId="LiveId" clId="{C50B6E58-3F47-4EB9-A22C-FD3BCF440A5F}"/>
    <pc:docChg chg="undo custSel addSld delSld modSld">
      <pc:chgData name="Leonore Wigger" userId="086e7699ab774da2" providerId="LiveId" clId="{C50B6E58-3F47-4EB9-A22C-FD3BCF440A5F}" dt="2019-08-23T18:52:57.388" v="3120" actId="20577"/>
      <pc:docMkLst>
        <pc:docMk/>
      </pc:docMkLst>
      <pc:sldChg chg="modSp modAnim">
        <pc:chgData name="Leonore Wigger" userId="086e7699ab774da2" providerId="LiveId" clId="{C50B6E58-3F47-4EB9-A22C-FD3BCF440A5F}" dt="2019-08-23T18:23:37.789" v="1910" actId="108"/>
        <pc:sldMkLst>
          <pc:docMk/>
          <pc:sldMk cId="1095216418" sldId="498"/>
        </pc:sldMkLst>
        <pc:spChg chg="mod">
          <ac:chgData name="Leonore Wigger" userId="086e7699ab774da2" providerId="LiveId" clId="{C50B6E58-3F47-4EB9-A22C-FD3BCF440A5F}" dt="2019-08-23T18:23:37.789" v="1910" actId="108"/>
          <ac:spMkLst>
            <pc:docMk/>
            <pc:sldMk cId="1095216418" sldId="498"/>
            <ac:spMk id="2" creationId="{00000000-0000-0000-0000-000000000000}"/>
          </ac:spMkLst>
        </pc:spChg>
      </pc:sldChg>
      <pc:sldChg chg="modSp">
        <pc:chgData name="Leonore Wigger" userId="086e7699ab774da2" providerId="LiveId" clId="{C50B6E58-3F47-4EB9-A22C-FD3BCF440A5F}" dt="2019-08-23T16:04:02.225" v="1131" actId="1076"/>
        <pc:sldMkLst>
          <pc:docMk/>
          <pc:sldMk cId="2080095806" sldId="624"/>
        </pc:sldMkLst>
        <pc:spChg chg="mod">
          <ac:chgData name="Leonore Wigger" userId="086e7699ab774da2" providerId="LiveId" clId="{C50B6E58-3F47-4EB9-A22C-FD3BCF440A5F}" dt="2019-08-23T16:04:02.225" v="1131" actId="1076"/>
          <ac:spMkLst>
            <pc:docMk/>
            <pc:sldMk cId="2080095806" sldId="624"/>
            <ac:spMk id="7" creationId="{00000000-0000-0000-0000-000000000000}"/>
          </ac:spMkLst>
        </pc:spChg>
      </pc:sldChg>
      <pc:sldChg chg="modSp">
        <pc:chgData name="Leonore Wigger" userId="086e7699ab774da2" providerId="LiveId" clId="{C50B6E58-3F47-4EB9-A22C-FD3BCF440A5F}" dt="2019-08-23T15:28:02.921" v="103" actId="20577"/>
        <pc:sldMkLst>
          <pc:docMk/>
          <pc:sldMk cId="2788257470" sldId="629"/>
        </pc:sldMkLst>
        <pc:spChg chg="mod">
          <ac:chgData name="Leonore Wigger" userId="086e7699ab774da2" providerId="LiveId" clId="{C50B6E58-3F47-4EB9-A22C-FD3BCF440A5F}" dt="2019-08-23T15:28:02.921" v="103" actId="20577"/>
          <ac:spMkLst>
            <pc:docMk/>
            <pc:sldMk cId="2788257470" sldId="629"/>
            <ac:spMk id="3" creationId="{00000000-0000-0000-0000-000000000000}"/>
          </ac:spMkLst>
        </pc:spChg>
      </pc:sldChg>
      <pc:sldChg chg="modSp">
        <pc:chgData name="Leonore Wigger" userId="086e7699ab774da2" providerId="LiveId" clId="{C50B6E58-3F47-4EB9-A22C-FD3BCF440A5F}" dt="2019-08-23T15:35:31.218" v="612" actId="20577"/>
        <pc:sldMkLst>
          <pc:docMk/>
          <pc:sldMk cId="1368144720" sldId="630"/>
        </pc:sldMkLst>
        <pc:spChg chg="mod">
          <ac:chgData name="Leonore Wigger" userId="086e7699ab774da2" providerId="LiveId" clId="{C50B6E58-3F47-4EB9-A22C-FD3BCF440A5F}" dt="2019-08-23T15:35:31.218" v="612" actId="20577"/>
          <ac:spMkLst>
            <pc:docMk/>
            <pc:sldMk cId="1368144720" sldId="630"/>
            <ac:spMk id="3" creationId="{00000000-0000-0000-0000-000000000000}"/>
          </ac:spMkLst>
        </pc:spChg>
      </pc:sldChg>
      <pc:sldChg chg="addSp modSp del">
        <pc:chgData name="Leonore Wigger" userId="086e7699ab774da2" providerId="LiveId" clId="{C50B6E58-3F47-4EB9-A22C-FD3BCF440A5F}" dt="2019-08-23T18:39:36.227" v="2209" actId="2696"/>
        <pc:sldMkLst>
          <pc:docMk/>
          <pc:sldMk cId="1058152522" sldId="991"/>
        </pc:sldMkLst>
        <pc:spChg chg="add mod">
          <ac:chgData name="Leonore Wigger" userId="086e7699ab774da2" providerId="LiveId" clId="{C50B6E58-3F47-4EB9-A22C-FD3BCF440A5F}" dt="2019-08-23T18:25:33.899" v="1939" actId="14100"/>
          <ac:spMkLst>
            <pc:docMk/>
            <pc:sldMk cId="1058152522" sldId="991"/>
            <ac:spMk id="5" creationId="{BB768D50-F0C0-4B44-AC3F-478578FFD288}"/>
          </ac:spMkLst>
        </pc:spChg>
      </pc:sldChg>
      <pc:sldChg chg="addSp modSp modAnim">
        <pc:chgData name="Leonore Wigger" userId="086e7699ab774da2" providerId="LiveId" clId="{C50B6E58-3F47-4EB9-A22C-FD3BCF440A5F}" dt="2019-08-23T18:52:57.388" v="3120" actId="20577"/>
        <pc:sldMkLst>
          <pc:docMk/>
          <pc:sldMk cId="154181762" sldId="992"/>
        </pc:sldMkLst>
        <pc:spChg chg="mod">
          <ac:chgData name="Leonore Wigger" userId="086e7699ab774da2" providerId="LiveId" clId="{C50B6E58-3F47-4EB9-A22C-FD3BCF440A5F}" dt="2019-08-23T18:52:57.388" v="3120" actId="20577"/>
          <ac:spMkLst>
            <pc:docMk/>
            <pc:sldMk cId="154181762" sldId="992"/>
            <ac:spMk id="2" creationId="{00000000-0000-0000-0000-000000000000}"/>
          </ac:spMkLst>
        </pc:spChg>
        <pc:spChg chg="add mod">
          <ac:chgData name="Leonore Wigger" userId="086e7699ab774da2" providerId="LiveId" clId="{C50B6E58-3F47-4EB9-A22C-FD3BCF440A5F}" dt="2019-08-23T18:51:55.810" v="3066" actId="20577"/>
          <ac:spMkLst>
            <pc:docMk/>
            <pc:sldMk cId="154181762" sldId="992"/>
            <ac:spMk id="4" creationId="{4E0DE0A4-28E9-4C1E-92EA-8DF8E10564CC}"/>
          </ac:spMkLst>
        </pc:spChg>
      </pc:sldChg>
      <pc:sldChg chg="delSp modSp delAnim modAnim">
        <pc:chgData name="Leonore Wigger" userId="086e7699ab774da2" providerId="LiveId" clId="{C50B6E58-3F47-4EB9-A22C-FD3BCF440A5F}" dt="2019-08-23T18:09:06.733" v="1575" actId="478"/>
        <pc:sldMkLst>
          <pc:docMk/>
          <pc:sldMk cId="1313758180" sldId="996"/>
        </pc:sldMkLst>
        <pc:spChg chg="mod">
          <ac:chgData name="Leonore Wigger" userId="086e7699ab774da2" providerId="LiveId" clId="{C50B6E58-3F47-4EB9-A22C-FD3BCF440A5F}" dt="2019-08-23T18:03:56.265" v="1432" actId="20577"/>
          <ac:spMkLst>
            <pc:docMk/>
            <pc:sldMk cId="1313758180" sldId="996"/>
            <ac:spMk id="2" creationId="{00000000-0000-0000-0000-000000000000}"/>
          </ac:spMkLst>
        </pc:spChg>
        <pc:spChg chg="del">
          <ac:chgData name="Leonore Wigger" userId="086e7699ab774da2" providerId="LiveId" clId="{C50B6E58-3F47-4EB9-A22C-FD3BCF440A5F}" dt="2019-08-23T18:09:06.733" v="1575" actId="478"/>
          <ac:spMkLst>
            <pc:docMk/>
            <pc:sldMk cId="1313758180" sldId="996"/>
            <ac:spMk id="6" creationId="{00000000-0000-0000-0000-000000000000}"/>
          </ac:spMkLst>
        </pc:spChg>
      </pc:sldChg>
      <pc:sldChg chg="addSp delSp modSp">
        <pc:chgData name="Leonore Wigger" userId="086e7699ab774da2" providerId="LiveId" clId="{C50B6E58-3F47-4EB9-A22C-FD3BCF440A5F}" dt="2019-08-23T16:10:07.019" v="1213" actId="20577"/>
        <pc:sldMkLst>
          <pc:docMk/>
          <pc:sldMk cId="2133711708" sldId="1102"/>
        </pc:sldMkLst>
        <pc:spChg chg="mod">
          <ac:chgData name="Leonore Wigger" userId="086e7699ab774da2" providerId="LiveId" clId="{C50B6E58-3F47-4EB9-A22C-FD3BCF440A5F}" dt="2019-08-23T16:10:07.019" v="1213" actId="20577"/>
          <ac:spMkLst>
            <pc:docMk/>
            <pc:sldMk cId="2133711708" sldId="1102"/>
            <ac:spMk id="2" creationId="{00000000-0000-0000-0000-000000000000}"/>
          </ac:spMkLst>
        </pc:spChg>
        <pc:spChg chg="mod">
          <ac:chgData name="Leonore Wigger" userId="086e7699ab774da2" providerId="LiveId" clId="{C50B6E58-3F47-4EB9-A22C-FD3BCF440A5F}" dt="2019-08-23T15:45:03.004" v="630" actId="164"/>
          <ac:spMkLst>
            <pc:docMk/>
            <pc:sldMk cId="2133711708" sldId="1102"/>
            <ac:spMk id="5" creationId="{00000000-0000-0000-0000-000000000000}"/>
          </ac:spMkLst>
        </pc:spChg>
        <pc:spChg chg="del mod">
          <ac:chgData name="Leonore Wigger" userId="086e7699ab774da2" providerId="LiveId" clId="{C50B6E58-3F47-4EB9-A22C-FD3BCF440A5F}" dt="2019-08-23T15:45:07.417" v="631" actId="478"/>
          <ac:spMkLst>
            <pc:docMk/>
            <pc:sldMk cId="2133711708" sldId="1102"/>
            <ac:spMk id="6" creationId="{00000000-0000-0000-0000-000000000000}"/>
          </ac:spMkLst>
        </pc:spChg>
        <pc:spChg chg="del mod">
          <ac:chgData name="Leonore Wigger" userId="086e7699ab774da2" providerId="LiveId" clId="{C50B6E58-3F47-4EB9-A22C-FD3BCF440A5F}" dt="2019-08-23T15:45:34.070" v="650" actId="478"/>
          <ac:spMkLst>
            <pc:docMk/>
            <pc:sldMk cId="2133711708" sldId="1102"/>
            <ac:spMk id="7" creationId="{00000000-0000-0000-0000-000000000000}"/>
          </ac:spMkLst>
        </pc:spChg>
        <pc:spChg chg="del mod">
          <ac:chgData name="Leonore Wigger" userId="086e7699ab774da2" providerId="LiveId" clId="{C50B6E58-3F47-4EB9-A22C-FD3BCF440A5F}" dt="2019-08-23T15:45:37.082" v="651" actId="478"/>
          <ac:spMkLst>
            <pc:docMk/>
            <pc:sldMk cId="2133711708" sldId="1102"/>
            <ac:spMk id="8" creationId="{00000000-0000-0000-0000-000000000000}"/>
          </ac:spMkLst>
        </pc:spChg>
        <pc:spChg chg="add mod">
          <ac:chgData name="Leonore Wigger" userId="086e7699ab774da2" providerId="LiveId" clId="{C50B6E58-3F47-4EB9-A22C-FD3BCF440A5F}" dt="2019-08-23T16:06:13.834" v="1195" actId="20577"/>
          <ac:spMkLst>
            <pc:docMk/>
            <pc:sldMk cId="2133711708" sldId="1102"/>
            <ac:spMk id="30" creationId="{7D56BD2C-8CDE-4633-AA6E-AD4B84174930}"/>
          </ac:spMkLst>
        </pc:spChg>
        <pc:spChg chg="add del mod">
          <ac:chgData name="Leonore Wigger" userId="086e7699ab774da2" providerId="LiveId" clId="{C50B6E58-3F47-4EB9-A22C-FD3BCF440A5F}" dt="2019-08-23T16:05:43.959" v="1190" actId="478"/>
          <ac:spMkLst>
            <pc:docMk/>
            <pc:sldMk cId="2133711708" sldId="1102"/>
            <ac:spMk id="31" creationId="{42BA1051-8422-445C-AB67-7755D5AAA8AD}"/>
          </ac:spMkLst>
        </pc:spChg>
        <pc:grpChg chg="add mod">
          <ac:chgData name="Leonore Wigger" userId="086e7699ab774da2" providerId="LiveId" clId="{C50B6E58-3F47-4EB9-A22C-FD3BCF440A5F}" dt="2019-08-23T15:45:03.004" v="630" actId="164"/>
          <ac:grpSpMkLst>
            <pc:docMk/>
            <pc:sldMk cId="2133711708" sldId="1102"/>
            <ac:grpSpMk id="13" creationId="{0CC76D82-5675-40AF-B4B2-712534929A43}"/>
          </ac:grpSpMkLst>
        </pc:grpChg>
        <pc:grpChg chg="add del mod">
          <ac:chgData name="Leonore Wigger" userId="086e7699ab774da2" providerId="LiveId" clId="{C50B6E58-3F47-4EB9-A22C-FD3BCF440A5F}" dt="2019-08-23T15:48:46.699" v="680" actId="478"/>
          <ac:grpSpMkLst>
            <pc:docMk/>
            <pc:sldMk cId="2133711708" sldId="1102"/>
            <ac:grpSpMk id="14" creationId="{3431B747-B168-4FCE-9E2B-CEB156B732E8}"/>
          </ac:grpSpMkLst>
        </pc:grpChg>
        <pc:grpChg chg="add del mod">
          <ac:chgData name="Leonore Wigger" userId="086e7699ab774da2" providerId="LiveId" clId="{C50B6E58-3F47-4EB9-A22C-FD3BCF440A5F}" dt="2019-08-23T15:48:49.325" v="681" actId="478"/>
          <ac:grpSpMkLst>
            <pc:docMk/>
            <pc:sldMk cId="2133711708" sldId="1102"/>
            <ac:grpSpMk id="15" creationId="{D613E211-4CE6-45E9-8822-6064CF0530AD}"/>
          </ac:grpSpMkLst>
        </pc:grpChg>
        <pc:grpChg chg="mod">
          <ac:chgData name="Leonore Wigger" userId="086e7699ab774da2" providerId="LiveId" clId="{C50B6E58-3F47-4EB9-A22C-FD3BCF440A5F}" dt="2019-08-23T15:45:11.422" v="632"/>
          <ac:grpSpMkLst>
            <pc:docMk/>
            <pc:sldMk cId="2133711708" sldId="1102"/>
            <ac:grpSpMk id="17" creationId="{4B0DF08D-2340-4C4A-9AC3-3ED306A315D2}"/>
          </ac:grpSpMkLst>
        </pc:grpChg>
        <pc:grpChg chg="add del mod">
          <ac:chgData name="Leonore Wigger" userId="086e7699ab774da2" providerId="LiveId" clId="{C50B6E58-3F47-4EB9-A22C-FD3BCF440A5F}" dt="2019-08-23T15:48:52.751" v="682" actId="478"/>
          <ac:grpSpMkLst>
            <pc:docMk/>
            <pc:sldMk cId="2133711708" sldId="1102"/>
            <ac:grpSpMk id="20" creationId="{B6BF0574-7B28-4E7F-8DA7-A1047CC8BD73}"/>
          </ac:grpSpMkLst>
        </pc:grpChg>
        <pc:grpChg chg="mod">
          <ac:chgData name="Leonore Wigger" userId="086e7699ab774da2" providerId="LiveId" clId="{C50B6E58-3F47-4EB9-A22C-FD3BCF440A5F}" dt="2019-08-23T15:45:40.270" v="652"/>
          <ac:grpSpMkLst>
            <pc:docMk/>
            <pc:sldMk cId="2133711708" sldId="1102"/>
            <ac:grpSpMk id="22" creationId="{60DDF6B7-B307-4C49-89E8-178E613EF706}"/>
          </ac:grpSpMkLst>
        </pc:grpChg>
        <pc:grpChg chg="add del mod">
          <ac:chgData name="Leonore Wigger" userId="086e7699ab774da2" providerId="LiveId" clId="{C50B6E58-3F47-4EB9-A22C-FD3BCF440A5F}" dt="2019-08-23T15:48:59.757" v="683" actId="478"/>
          <ac:grpSpMkLst>
            <pc:docMk/>
            <pc:sldMk cId="2133711708" sldId="1102"/>
            <ac:grpSpMk id="25" creationId="{DB281291-2BDC-4B97-9C5B-13C8EA77C82F}"/>
          </ac:grpSpMkLst>
        </pc:grpChg>
        <pc:grpChg chg="mod">
          <ac:chgData name="Leonore Wigger" userId="086e7699ab774da2" providerId="LiveId" clId="{C50B6E58-3F47-4EB9-A22C-FD3BCF440A5F}" dt="2019-08-23T15:45:46.081" v="654"/>
          <ac:grpSpMkLst>
            <pc:docMk/>
            <pc:sldMk cId="2133711708" sldId="1102"/>
            <ac:grpSpMk id="27" creationId="{CAF76678-A507-4E08-A9BB-C310ABEA42BE}"/>
          </ac:grpSpMkLst>
        </pc:grpChg>
        <pc:grpChg chg="add mod">
          <ac:chgData name="Leonore Wigger" userId="086e7699ab774da2" providerId="LiveId" clId="{C50B6E58-3F47-4EB9-A22C-FD3BCF440A5F}" dt="2019-08-23T16:06:30.488" v="1198" actId="1076"/>
          <ac:grpSpMkLst>
            <pc:docMk/>
            <pc:sldMk cId="2133711708" sldId="1102"/>
            <ac:grpSpMk id="32" creationId="{468AD6B5-5634-432E-BAF1-CF43E4BD8467}"/>
          </ac:grpSpMkLst>
        </pc:grpChg>
        <pc:cxnChg chg="add mod">
          <ac:chgData name="Leonore Wigger" userId="086e7699ab774da2" providerId="LiveId" clId="{C50B6E58-3F47-4EB9-A22C-FD3BCF440A5F}" dt="2019-08-23T15:44:46.706" v="628" actId="164"/>
          <ac:cxnSpMkLst>
            <pc:docMk/>
            <pc:sldMk cId="2133711708" sldId="1102"/>
            <ac:cxnSpMk id="9" creationId="{E37AC186-53C1-4992-98F8-D524F96E0B86}"/>
          </ac:cxnSpMkLst>
        </pc:cxnChg>
        <pc:cxnChg chg="add mod">
          <ac:chgData name="Leonore Wigger" userId="086e7699ab774da2" providerId="LiveId" clId="{C50B6E58-3F47-4EB9-A22C-FD3BCF440A5F}" dt="2019-08-23T15:44:46.706" v="628" actId="164"/>
          <ac:cxnSpMkLst>
            <pc:docMk/>
            <pc:sldMk cId="2133711708" sldId="1102"/>
            <ac:cxnSpMk id="11" creationId="{F86BD77D-BF71-4061-A249-E61F7A881D35}"/>
          </ac:cxnSpMkLst>
        </pc:cxnChg>
      </pc:sldChg>
      <pc:sldChg chg="del">
        <pc:chgData name="Leonore Wigger" userId="086e7699ab774da2" providerId="LiveId" clId="{C50B6E58-3F47-4EB9-A22C-FD3BCF440A5F}" dt="2019-08-23T17:47:25.950" v="1315" actId="2696"/>
        <pc:sldMkLst>
          <pc:docMk/>
          <pc:sldMk cId="535862053" sldId="1106"/>
        </pc:sldMkLst>
      </pc:sldChg>
      <pc:sldChg chg="modSp">
        <pc:chgData name="Leonore Wigger" userId="086e7699ab774da2" providerId="LiveId" clId="{C50B6E58-3F47-4EB9-A22C-FD3BCF440A5F}" dt="2019-08-23T16:12:26.457" v="1314" actId="20577"/>
        <pc:sldMkLst>
          <pc:docMk/>
          <pc:sldMk cId="304340751" sldId="1107"/>
        </pc:sldMkLst>
        <pc:spChg chg="mod">
          <ac:chgData name="Leonore Wigger" userId="086e7699ab774da2" providerId="LiveId" clId="{C50B6E58-3F47-4EB9-A22C-FD3BCF440A5F}" dt="2019-08-23T16:11:05.891" v="1215" actId="20577"/>
          <ac:spMkLst>
            <pc:docMk/>
            <pc:sldMk cId="304340751" sldId="1107"/>
            <ac:spMk id="2" creationId="{00000000-0000-0000-0000-000000000000}"/>
          </ac:spMkLst>
        </pc:spChg>
        <pc:spChg chg="mod">
          <ac:chgData name="Leonore Wigger" userId="086e7699ab774da2" providerId="LiveId" clId="{C50B6E58-3F47-4EB9-A22C-FD3BCF440A5F}" dt="2019-08-23T16:12:26.457" v="1314" actId="20577"/>
          <ac:spMkLst>
            <pc:docMk/>
            <pc:sldMk cId="304340751" sldId="1107"/>
            <ac:spMk id="4" creationId="{00000000-0000-0000-0000-000000000000}"/>
          </ac:spMkLst>
        </pc:spChg>
      </pc:sldChg>
      <pc:sldChg chg="modSp">
        <pc:chgData name="Leonore Wigger" userId="086e7699ab774da2" providerId="LiveId" clId="{C50B6E58-3F47-4EB9-A22C-FD3BCF440A5F}" dt="2019-08-23T18:12:30.341" v="1598" actId="20577"/>
        <pc:sldMkLst>
          <pc:docMk/>
          <pc:sldMk cId="1310130272" sldId="1111"/>
        </pc:sldMkLst>
        <pc:spChg chg="mod">
          <ac:chgData name="Leonore Wigger" userId="086e7699ab774da2" providerId="LiveId" clId="{C50B6E58-3F47-4EB9-A22C-FD3BCF440A5F}" dt="2019-08-23T18:12:30.341" v="1598" actId="20577"/>
          <ac:spMkLst>
            <pc:docMk/>
            <pc:sldMk cId="1310130272" sldId="1111"/>
            <ac:spMk id="2" creationId="{00000000-0000-0000-0000-000000000000}"/>
          </ac:spMkLst>
        </pc:spChg>
      </pc:sldChg>
      <pc:sldChg chg="modSp">
        <pc:chgData name="Leonore Wigger" userId="086e7699ab774da2" providerId="LiveId" clId="{C50B6E58-3F47-4EB9-A22C-FD3BCF440A5F}" dt="2019-08-23T17:49:04.987" v="1342" actId="20577"/>
        <pc:sldMkLst>
          <pc:docMk/>
          <pc:sldMk cId="3886444450" sldId="1112"/>
        </pc:sldMkLst>
        <pc:spChg chg="mod">
          <ac:chgData name="Leonore Wigger" userId="086e7699ab774da2" providerId="LiveId" clId="{C50B6E58-3F47-4EB9-A22C-FD3BCF440A5F}" dt="2019-08-23T17:49:04.987" v="1342" actId="20577"/>
          <ac:spMkLst>
            <pc:docMk/>
            <pc:sldMk cId="3886444450" sldId="1112"/>
            <ac:spMk id="2" creationId="{00000000-0000-0000-0000-000000000000}"/>
          </ac:spMkLst>
        </pc:spChg>
      </pc:sldChg>
      <pc:sldChg chg="modSp">
        <pc:chgData name="Leonore Wigger" userId="086e7699ab774da2" providerId="LiveId" clId="{C50B6E58-3F47-4EB9-A22C-FD3BCF440A5F}" dt="2019-08-23T17:57:42.802" v="1380" actId="20577"/>
        <pc:sldMkLst>
          <pc:docMk/>
          <pc:sldMk cId="2123592874" sldId="1113"/>
        </pc:sldMkLst>
        <pc:spChg chg="mod">
          <ac:chgData name="Leonore Wigger" userId="086e7699ab774da2" providerId="LiveId" clId="{C50B6E58-3F47-4EB9-A22C-FD3BCF440A5F}" dt="2019-08-23T17:57:42.802" v="1380" actId="20577"/>
          <ac:spMkLst>
            <pc:docMk/>
            <pc:sldMk cId="2123592874" sldId="1113"/>
            <ac:spMk id="2" creationId="{00000000-0000-0000-0000-000000000000}"/>
          </ac:spMkLst>
        </pc:spChg>
      </pc:sldChg>
      <pc:sldChg chg="modSp">
        <pc:chgData name="Leonore Wigger" userId="086e7699ab774da2" providerId="LiveId" clId="{C50B6E58-3F47-4EB9-A22C-FD3BCF440A5F}" dt="2019-08-23T17:59:11.923" v="1409" actId="20577"/>
        <pc:sldMkLst>
          <pc:docMk/>
          <pc:sldMk cId="520036070" sldId="1116"/>
        </pc:sldMkLst>
        <pc:spChg chg="mod">
          <ac:chgData name="Leonore Wigger" userId="086e7699ab774da2" providerId="LiveId" clId="{C50B6E58-3F47-4EB9-A22C-FD3BCF440A5F}" dt="2019-08-23T17:59:11.923" v="1409" actId="20577"/>
          <ac:spMkLst>
            <pc:docMk/>
            <pc:sldMk cId="520036070" sldId="1116"/>
            <ac:spMk id="2" creationId="{00000000-0000-0000-0000-000000000000}"/>
          </ac:spMkLst>
        </pc:spChg>
      </pc:sldChg>
      <pc:sldChg chg="add del">
        <pc:chgData name="Leonore Wigger" userId="086e7699ab774da2" providerId="LiveId" clId="{C50B6E58-3F47-4EB9-A22C-FD3BCF440A5F}" dt="2019-08-23T15:40:05.194" v="614"/>
        <pc:sldMkLst>
          <pc:docMk/>
          <pc:sldMk cId="3492137727" sldId="1117"/>
        </pc:sldMkLst>
      </pc:sldChg>
      <pc:sldChg chg="addSp modSp add">
        <pc:chgData name="Leonore Wigger" userId="086e7699ab774da2" providerId="LiveId" clId="{C50B6E58-3F47-4EB9-A22C-FD3BCF440A5F}" dt="2019-08-23T15:48:39.095" v="679" actId="1076"/>
        <pc:sldMkLst>
          <pc:docMk/>
          <pc:sldMk cId="3630222683" sldId="1117"/>
        </pc:sldMkLst>
        <pc:spChg chg="add mod">
          <ac:chgData name="Leonore Wigger" userId="086e7699ab774da2" providerId="LiveId" clId="{C50B6E58-3F47-4EB9-A22C-FD3BCF440A5F}" dt="2019-08-23T15:46:34.008" v="658" actId="20577"/>
          <ac:spMkLst>
            <pc:docMk/>
            <pc:sldMk cId="3630222683" sldId="1117"/>
            <ac:spMk id="2" creationId="{4C2741A8-65E7-4383-84EC-80455C7EE819}"/>
          </ac:spMkLst>
        </pc:spChg>
        <pc:spChg chg="add mod">
          <ac:chgData name="Leonore Wigger" userId="086e7699ab774da2" providerId="LiveId" clId="{C50B6E58-3F47-4EB9-A22C-FD3BCF440A5F}" dt="2019-08-23T15:48:35.830" v="678" actId="1076"/>
          <ac:spMkLst>
            <pc:docMk/>
            <pc:sldMk cId="3630222683" sldId="1117"/>
            <ac:spMk id="3" creationId="{4DA4C587-5322-49CB-B345-CBA32F2E1616}"/>
          </ac:spMkLst>
        </pc:spChg>
        <pc:grpChg chg="add mod">
          <ac:chgData name="Leonore Wigger" userId="086e7699ab774da2" providerId="LiveId" clId="{C50B6E58-3F47-4EB9-A22C-FD3BCF440A5F}" dt="2019-08-23T15:48:39.095" v="679" actId="1076"/>
          <ac:grpSpMkLst>
            <pc:docMk/>
            <pc:sldMk cId="3630222683" sldId="1117"/>
            <ac:grpSpMk id="4" creationId="{A8D9A6A9-8D13-4C79-8249-166690DDDEAE}"/>
          </ac:grpSpMkLst>
        </pc:grpChg>
      </pc:sldChg>
      <pc:sldChg chg="addSp delSp modSp add delAnim">
        <pc:chgData name="Leonore Wigger" userId="086e7699ab774da2" providerId="LiveId" clId="{C50B6E58-3F47-4EB9-A22C-FD3BCF440A5F}" dt="2019-08-23T18:09:28.776" v="1577" actId="478"/>
        <pc:sldMkLst>
          <pc:docMk/>
          <pc:sldMk cId="484782928" sldId="1118"/>
        </pc:sldMkLst>
        <pc:spChg chg="mod">
          <ac:chgData name="Leonore Wigger" userId="086e7699ab774da2" providerId="LiveId" clId="{C50B6E58-3F47-4EB9-A22C-FD3BCF440A5F}" dt="2019-08-23T18:05:12.742" v="1464"/>
          <ac:spMkLst>
            <pc:docMk/>
            <pc:sldMk cId="484782928" sldId="1118"/>
            <ac:spMk id="2" creationId="{00000000-0000-0000-0000-000000000000}"/>
          </ac:spMkLst>
        </pc:spChg>
        <pc:spChg chg="add mod">
          <ac:chgData name="Leonore Wigger" userId="086e7699ab774da2" providerId="LiveId" clId="{C50B6E58-3F47-4EB9-A22C-FD3BCF440A5F}" dt="2019-08-23T18:08:22.414" v="1571" actId="1582"/>
          <ac:spMkLst>
            <pc:docMk/>
            <pc:sldMk cId="484782928" sldId="1118"/>
            <ac:spMk id="4" creationId="{375ECC20-5E6E-4655-8506-C989C9441054}"/>
          </ac:spMkLst>
        </pc:spChg>
        <pc:spChg chg="del">
          <ac:chgData name="Leonore Wigger" userId="086e7699ab774da2" providerId="LiveId" clId="{C50B6E58-3F47-4EB9-A22C-FD3BCF440A5F}" dt="2019-08-23T18:09:28.776" v="1577" actId="478"/>
          <ac:spMkLst>
            <pc:docMk/>
            <pc:sldMk cId="484782928" sldId="1118"/>
            <ac:spMk id="6" creationId="{00000000-0000-0000-0000-000000000000}"/>
          </ac:spMkLst>
        </pc:spChg>
        <pc:spChg chg="add mod">
          <ac:chgData name="Leonore Wigger" userId="086e7699ab774da2" providerId="LiveId" clId="{C50B6E58-3F47-4EB9-A22C-FD3BCF440A5F}" dt="2019-08-23T18:08:37.876" v="1574" actId="20577"/>
          <ac:spMkLst>
            <pc:docMk/>
            <pc:sldMk cId="484782928" sldId="1118"/>
            <ac:spMk id="7" creationId="{9082F41D-C957-4E56-AA3E-0711B7539F43}"/>
          </ac:spMkLst>
        </pc:spChg>
      </pc:sldChg>
      <pc:sldChg chg="add">
        <pc:chgData name="Leonore Wigger" userId="086e7699ab774da2" providerId="LiveId" clId="{C50B6E58-3F47-4EB9-A22C-FD3BCF440A5F}" dt="2019-08-23T18:09:20.991" v="1576"/>
        <pc:sldMkLst>
          <pc:docMk/>
          <pc:sldMk cId="1993742591" sldId="1119"/>
        </pc:sldMkLst>
      </pc:sldChg>
      <pc:sldChg chg="modSp add modAnim">
        <pc:chgData name="Leonore Wigger" userId="086e7699ab774da2" providerId="LiveId" clId="{C50B6E58-3F47-4EB9-A22C-FD3BCF440A5F}" dt="2019-08-23T18:39:03.254" v="2208" actId="1076"/>
        <pc:sldMkLst>
          <pc:docMk/>
          <pc:sldMk cId="4151210776" sldId="1120"/>
        </pc:sldMkLst>
        <pc:spChg chg="mod">
          <ac:chgData name="Leonore Wigger" userId="086e7699ab774da2" providerId="LiveId" clId="{C50B6E58-3F47-4EB9-A22C-FD3BCF440A5F}" dt="2019-08-23T18:31:02.600" v="2017" actId="1076"/>
          <ac:spMkLst>
            <pc:docMk/>
            <pc:sldMk cId="4151210776" sldId="1120"/>
            <ac:spMk id="2" creationId="{00000000-0000-0000-0000-000000000000}"/>
          </ac:spMkLst>
        </pc:spChg>
        <pc:spChg chg="mod">
          <ac:chgData name="Leonore Wigger" userId="086e7699ab774da2" providerId="LiveId" clId="{C50B6E58-3F47-4EB9-A22C-FD3BCF440A5F}" dt="2019-08-23T18:39:03.254" v="2208" actId="1076"/>
          <ac:spMkLst>
            <pc:docMk/>
            <pc:sldMk cId="4151210776" sldId="1120"/>
            <ac:spMk id="4" creationId="{00000000-0000-0000-0000-00000000000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3T16:28:18.639" idx="34">
    <p:pos x="1650" y="78"/>
    <p:text>...accessed directly from the command prompt.</p:text>
    <p:extLst>
      <p:ext uri="{C676402C-5697-4E1C-873F-D02D1690AC5C}">
        <p15:threadingInfo xmlns:p15="http://schemas.microsoft.com/office/powerpoint/2012/main" timeZoneBias="-120"/>
      </p:ext>
    </p:extLst>
  </p:cm>
  <p:cm authorId="3" dt="2019-07-23T16:30:03.762" idx="35">
    <p:pos x="1650" y="214"/>
    <p:text>Other resources: Google, Stackexchange, R mailing list etc. (compile a list)</p:text>
    <p:extLst>
      <p:ext uri="{C676402C-5697-4E1C-873F-D02D1690AC5C}">
        <p15:threadingInfo xmlns:p15="http://schemas.microsoft.com/office/powerpoint/2012/main" timeZoneBias="-120">
          <p15:parentCm authorId="3" idx="34"/>
        </p15:threadingInfo>
      </p:ext>
    </p:extLst>
  </p:cm>
  <p:cm authorId="3" dt="2019-07-29T17:42:30.217" idx="41">
    <p:pos x="1647" y="75"/>
    <p:text>This slide not here. Should first cover functions,</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3T16:28:18.639" idx="34">
    <p:pos x="1650" y="78"/>
    <p:text>...accessed directly from the command prompt.</p:text>
    <p:extLst>
      <p:ext uri="{C676402C-5697-4E1C-873F-D02D1690AC5C}">
        <p15:threadingInfo xmlns:p15="http://schemas.microsoft.com/office/powerpoint/2012/main" timeZoneBias="-120"/>
      </p:ext>
    </p:extLst>
  </p:cm>
  <p:cm authorId="3" dt="2019-07-23T16:30:03.762" idx="35">
    <p:pos x="1650" y="214"/>
    <p:text>Other resources: Google, Stackexchange, R mailing list etc. (compile a list)</p:text>
    <p:extLst>
      <p:ext uri="{C676402C-5697-4E1C-873F-D02D1690AC5C}">
        <p15:threadingInfo xmlns:p15="http://schemas.microsoft.com/office/powerpoint/2012/main" timeZoneBias="-120">
          <p15:parentCm authorId="3" idx="34"/>
        </p15:threadingInfo>
      </p:ext>
    </p:extLst>
  </p:cm>
  <p:cm authorId="3" dt="2019-07-29T17:42:30.217" idx="41">
    <p:pos x="1647" y="75"/>
    <p:text>This slide not here. Should first cover functions,</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A38D4361-2D59-1A4B-9ABC-712450A24F24}" srcId="{80D50F67-9F95-3941-A305-CEA7FA385FC6}" destId="{E8CB10DA-2777-A447-989D-7C49BC590859}" srcOrd="4" destOrd="0" parTransId="{6F821867-2DD2-5742-8872-D172585A137F}" sibTransId="{019531CA-6512-3647-BC72-25ABEF6369AD}"/>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265AE86A-9FD2-4F91-957F-1B2137A35993}"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3B004473-58CA-41F9-805A-6496CFF91235}" type="presOf" srcId="{E72A66E4-C7CA-254E-B3E1-7775E6B3181F}" destId="{04090B02-BF1C-EA4B-8E89-3A9CA9B88AA9}" srcOrd="0" destOrd="0" presId="urn:microsoft.com/office/officeart/2005/8/layout/process1"/>
    <dgm:cxn modelId="{B9909954-D936-4A81-B173-E1DAA0278C71}" type="presOf" srcId="{CCF6D926-C36A-D646-B809-4E0619023773}" destId="{BC21F6AF-682A-EE4D-9498-D8267C852F8A}"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6/9/2022</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09/06/2022</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308352192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27897675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105</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106</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113</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121</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126</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127</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
              <a:rPr lang="en-US" sz="2000" b="1" strike="noStrike" spc="-1">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a:t>
            </a:r>
            <a:r>
              <a:rPr lang="en-GB" baseline="0" dirty="0" err="1"/>
              <a:t>packagee</a:t>
            </a:r>
            <a:r>
              <a:rPr lang="en-GB" baseline="0" dirty="0"/>
              <a:t>/project.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a:t>
            </a:r>
            <a:r>
              <a:rPr lang="en-GB" baseline="0" dirty="0" err="1"/>
              <a:t>uper</a:t>
            </a:r>
            <a:r>
              <a:rPr lang="en-GB" baseline="0" dirty="0"/>
              <a:t>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r>
              <a:rPr lang="en-US" sz="2000" b="1" strike="noStrike" spc="-1" dirty="0">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 </a:t>
            </a:r>
            <a:r>
              <a:rPr lang="en-GB" baseline="0" dirty="0" err="1"/>
              <a:t>dyou</a:t>
            </a:r>
            <a:r>
              <a:rPr lang="en-GB" baseline="0" dirty="0"/>
              <a:t>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a:t>
            </a:r>
            <a:r>
              <a:rPr lang="en-GB" baseline="0" dirty="0" err="1"/>
              <a:t>doube</a:t>
            </a:r>
            <a:r>
              <a:rPr lang="en-GB" baseline="0" dirty="0"/>
              <a:t> </a:t>
            </a:r>
            <a:r>
              <a:rPr lang="en-GB" baseline="0" dirty="0" err="1"/>
              <a:t>clik</a:t>
            </a:r>
            <a:r>
              <a:rPr lang="en-GB" baseline="0" dirty="0"/>
              <a:t> on the project, it will open the project (see </a:t>
            </a:r>
            <a:r>
              <a:rPr lang="en-GB" baseline="0" dirty="0" err="1"/>
              <a:t>uper</a:t>
            </a:r>
            <a:r>
              <a:rPr lang="en-GB" baseline="0" dirty="0"/>
              <a:t> right) </a:t>
            </a:r>
            <a:r>
              <a:rPr lang="en-GB" baseline="0" dirty="0" err="1"/>
              <a:t>ans</a:t>
            </a:r>
            <a:r>
              <a:rPr lang="en-GB" baseline="0" dirty="0"/>
              <a:t> reopen the script, reload the variables and history</a:t>
            </a:r>
          </a:p>
          <a:p>
            <a:endParaRPr lang="en-GB" dirty="0"/>
          </a:p>
          <a:p>
            <a:r>
              <a:rPr lang="en-GB" b="1" dirty="0"/>
              <a:t>Not</a:t>
            </a:r>
            <a:r>
              <a:rPr lang="en-GB" b="1" baseline="0" dirty="0"/>
              <a:t> using  project, have a look at the extra slides</a:t>
            </a:r>
            <a:endParaRPr lang="en-GB"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With</a:t>
            </a:r>
            <a:r>
              <a:rPr lang="en-US" baseline="0" dirty="0"/>
              <a:t> the teachers but NOT only </a:t>
            </a:r>
          </a:p>
          <a:p>
            <a:endParaRPr lang="en-US" baseline="0" dirty="0"/>
          </a:p>
          <a:p>
            <a:r>
              <a:rPr lang="en-US" baseline="0" dirty="0"/>
              <a:t>Ask if the audience know about the stickers. Explain the sticky note concept if necessary</a:t>
            </a:r>
          </a:p>
          <a:p>
            <a:r>
              <a:rPr lang="en-US" dirty="0"/>
              <a:t>You are doing active learning in your class when:</a:t>
            </a:r>
          </a:p>
          <a:p>
            <a:r>
              <a:rPr lang="en-US" dirty="0"/>
              <a:t>you ask a question, pose a problem, or issue some other type of challenge;</a:t>
            </a:r>
          </a:p>
          <a:p>
            <a:r>
              <a:rPr lang="en-US" dirty="0"/>
              <a:t>tell your students to work individually or in small groups to come up with a response; give them some time to do it;</a:t>
            </a:r>
          </a:p>
          <a:p>
            <a:r>
              <a:rPr lang="en-US" dirty="0"/>
              <a:t>stop them, and call on one or more individuals or groups to share their responses.</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a:t>
            </a:fld>
            <a:endParaRPr lang="en-US"/>
          </a:p>
        </p:txBody>
      </p:sp>
    </p:spTree>
    <p:extLst>
      <p:ext uri="{BB962C8B-B14F-4D97-AF65-F5344CB8AC3E}">
        <p14:creationId xmlns:p14="http://schemas.microsoft.com/office/powerpoint/2010/main" val="85308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buNone/>
            </a:pPr>
            <a:r>
              <a:rPr lang="en-US" dirty="0">
                <a:solidFill>
                  <a:schemeClr val="tx1"/>
                </a:solidFill>
              </a:rPr>
              <a:t> &gt; help("*") </a:t>
            </a:r>
          </a:p>
          <a:p>
            <a:pPr marL="0" indent="0">
              <a:buNone/>
            </a:pPr>
            <a:r>
              <a:rPr lang="en-US" dirty="0">
                <a:solidFill>
                  <a:schemeClr val="tx1"/>
                </a:solidFill>
              </a:rPr>
              <a:t> &gt; ?"*"    # Note : ?* is not valid.</a:t>
            </a:r>
          </a:p>
          <a:p>
            <a:pPr marL="0" indent="0">
              <a:buNone/>
            </a:pPr>
            <a:endParaRPr lang="en-US" dirty="0"/>
          </a:p>
          <a:p>
            <a:r>
              <a:rPr lang="en-US" sz="1200" b="1" i="0" u="none" strike="noStrike" kern="1200" baseline="0" dirty="0">
                <a:solidFill>
                  <a:schemeClr val="tx1"/>
                </a:solidFill>
                <a:latin typeface="+mn-lt"/>
                <a:ea typeface="+mn-ea"/>
                <a:cs typeface="+mn-cs"/>
              </a:rPr>
              <a:t>There will typically be example usage, which you can test using the example function:</a:t>
            </a:r>
          </a:p>
          <a:p>
            <a:pPr marL="0" indent="0">
              <a:buFont typeface="Wingdings" charset="0"/>
              <a:buNone/>
            </a:pPr>
            <a:r>
              <a:rPr lang="en-US" sz="1200" b="1" i="0" u="none" strike="noStrike" kern="1200" baseline="0" dirty="0">
                <a:solidFill>
                  <a:schemeClr val="tx1"/>
                </a:solidFill>
                <a:latin typeface="+mn-lt"/>
                <a:ea typeface="+mn-ea"/>
                <a:cs typeface="+mn-cs"/>
              </a:rPr>
              <a:t>example(</a:t>
            </a:r>
            <a:r>
              <a:rPr lang="en-US" sz="1200" b="1" i="0" u="none" strike="noStrike" kern="1200" baseline="0" dirty="0" err="1">
                <a:solidFill>
                  <a:schemeClr val="tx1"/>
                </a:solidFill>
                <a:latin typeface="+mn-lt"/>
                <a:ea typeface="+mn-ea"/>
                <a:cs typeface="+mn-cs"/>
              </a:rPr>
              <a:t>seq</a:t>
            </a:r>
            <a:r>
              <a:rPr lang="en-US" sz="1200" b="1" i="0" u="none" strike="noStrike" kern="1200" baseline="0" dirty="0">
                <a:solidFill>
                  <a:schemeClr val="tx1"/>
                </a:solidFill>
                <a:latin typeface="+mn-lt"/>
                <a:ea typeface="+mn-ea"/>
                <a:cs typeface="+mn-cs"/>
              </a:rPr>
              <a:t>)</a:t>
            </a:r>
          </a:p>
          <a:p>
            <a:pPr marL="171450" indent="-171450">
              <a:buFont typeface="Wingdings" charset="0"/>
              <a:buChar char="Ø"/>
            </a:pPr>
            <a:endParaRPr lang="en-US" sz="1200" b="1"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If you can't remember the exact name type ?? followed by your guess. R will return a list of </a:t>
            </a:r>
            <a:r>
              <a:rPr lang="en-US" sz="1200" b="0" i="0" u="none" strike="noStrike" kern="1200" baseline="0" dirty="0" err="1">
                <a:solidFill>
                  <a:schemeClr val="tx1"/>
                </a:solidFill>
                <a:latin typeface="+mn-lt"/>
                <a:ea typeface="+mn-ea"/>
                <a:cs typeface="+mn-cs"/>
              </a:rPr>
              <a:t>possibles</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&gt; ??plot</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29807480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buNone/>
            </a:pPr>
            <a:r>
              <a:rPr lang="en-US" dirty="0">
                <a:solidFill>
                  <a:schemeClr val="tx1"/>
                </a:solidFill>
              </a:rPr>
              <a:t> &gt; help("*") </a:t>
            </a:r>
          </a:p>
          <a:p>
            <a:pPr marL="0" indent="0">
              <a:buNone/>
            </a:pPr>
            <a:r>
              <a:rPr lang="en-US" dirty="0">
                <a:solidFill>
                  <a:schemeClr val="tx1"/>
                </a:solidFill>
              </a:rPr>
              <a:t> &gt; ?"*"    # Note : ?* is not valid.</a:t>
            </a:r>
          </a:p>
          <a:p>
            <a:pPr marL="0" indent="0">
              <a:buNone/>
            </a:pPr>
            <a:endParaRPr lang="en-US" dirty="0"/>
          </a:p>
          <a:p>
            <a:r>
              <a:rPr lang="en-US" sz="1200" b="1" i="0" u="none" strike="noStrike" kern="1200" baseline="0" dirty="0">
                <a:solidFill>
                  <a:schemeClr val="tx1"/>
                </a:solidFill>
                <a:latin typeface="+mn-lt"/>
                <a:ea typeface="+mn-ea"/>
                <a:cs typeface="+mn-cs"/>
              </a:rPr>
              <a:t>There will typically be example usage, which you can test using the example function:</a:t>
            </a:r>
          </a:p>
          <a:p>
            <a:pPr marL="0" indent="0">
              <a:buFont typeface="Wingdings" charset="0"/>
              <a:buNone/>
            </a:pPr>
            <a:r>
              <a:rPr lang="en-US" sz="1200" b="1" i="0" u="none" strike="noStrike" kern="1200" baseline="0" dirty="0">
                <a:solidFill>
                  <a:schemeClr val="tx1"/>
                </a:solidFill>
                <a:latin typeface="+mn-lt"/>
                <a:ea typeface="+mn-ea"/>
                <a:cs typeface="+mn-cs"/>
              </a:rPr>
              <a:t>example(</a:t>
            </a:r>
            <a:r>
              <a:rPr lang="en-US" sz="1200" b="1" i="0" u="none" strike="noStrike" kern="1200" baseline="0" dirty="0" err="1">
                <a:solidFill>
                  <a:schemeClr val="tx1"/>
                </a:solidFill>
                <a:latin typeface="+mn-lt"/>
                <a:ea typeface="+mn-ea"/>
                <a:cs typeface="+mn-cs"/>
              </a:rPr>
              <a:t>seq</a:t>
            </a:r>
            <a:r>
              <a:rPr lang="en-US" sz="1200" b="1" i="0" u="none" strike="noStrike" kern="1200" baseline="0" dirty="0">
                <a:solidFill>
                  <a:schemeClr val="tx1"/>
                </a:solidFill>
                <a:latin typeface="+mn-lt"/>
                <a:ea typeface="+mn-ea"/>
                <a:cs typeface="+mn-cs"/>
              </a:rPr>
              <a:t>)</a:t>
            </a:r>
          </a:p>
          <a:p>
            <a:pPr marL="171450" indent="-171450">
              <a:buFont typeface="Wingdings" charset="0"/>
              <a:buChar char="Ø"/>
            </a:pPr>
            <a:endParaRPr lang="en-US" sz="1200" b="1"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If you can't remember the exact name type ?? followed by your guess. R will return a list of </a:t>
            </a:r>
            <a:r>
              <a:rPr lang="en-US" sz="1200" b="0" i="0" u="none" strike="noStrike" kern="1200" baseline="0" dirty="0" err="1">
                <a:solidFill>
                  <a:schemeClr val="tx1"/>
                </a:solidFill>
                <a:latin typeface="+mn-lt"/>
                <a:ea typeface="+mn-ea"/>
                <a:cs typeface="+mn-cs"/>
              </a:rPr>
              <a:t>possibles</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&gt; ??plot</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3328842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buNone/>
            </a:pPr>
            <a:r>
              <a:rPr lang="en-US" dirty="0">
                <a:solidFill>
                  <a:schemeClr val="tx1"/>
                </a:solidFill>
              </a:rPr>
              <a:t> &gt; help("*") </a:t>
            </a:r>
          </a:p>
          <a:p>
            <a:pPr marL="0" indent="0">
              <a:buNone/>
            </a:pPr>
            <a:r>
              <a:rPr lang="en-US" dirty="0">
                <a:solidFill>
                  <a:schemeClr val="tx1"/>
                </a:solidFill>
              </a:rPr>
              <a:t> &gt; ?"*"    # Note : ?* is not valid.</a:t>
            </a:r>
          </a:p>
          <a:p>
            <a:pPr marL="0" indent="0">
              <a:buNone/>
            </a:pPr>
            <a:endParaRPr lang="en-US" dirty="0"/>
          </a:p>
          <a:p>
            <a:r>
              <a:rPr lang="en-US" sz="1200" b="1" i="0" u="none" strike="noStrike" kern="1200" baseline="0" dirty="0">
                <a:solidFill>
                  <a:schemeClr val="tx1"/>
                </a:solidFill>
                <a:latin typeface="+mn-lt"/>
                <a:ea typeface="+mn-ea"/>
                <a:cs typeface="+mn-cs"/>
              </a:rPr>
              <a:t>There will typically be example usage, which you can test using the example function:</a:t>
            </a:r>
          </a:p>
          <a:p>
            <a:pPr marL="0" indent="0">
              <a:buFont typeface="Wingdings" charset="0"/>
              <a:buNone/>
            </a:pPr>
            <a:r>
              <a:rPr lang="en-US" sz="1200" b="1" i="0" u="none" strike="noStrike" kern="1200" baseline="0" dirty="0">
                <a:solidFill>
                  <a:schemeClr val="tx1"/>
                </a:solidFill>
                <a:latin typeface="+mn-lt"/>
                <a:ea typeface="+mn-ea"/>
                <a:cs typeface="+mn-cs"/>
              </a:rPr>
              <a:t>example(</a:t>
            </a:r>
            <a:r>
              <a:rPr lang="en-US" sz="1200" b="1" i="0" u="none" strike="noStrike" kern="1200" baseline="0" dirty="0" err="1">
                <a:solidFill>
                  <a:schemeClr val="tx1"/>
                </a:solidFill>
                <a:latin typeface="+mn-lt"/>
                <a:ea typeface="+mn-ea"/>
                <a:cs typeface="+mn-cs"/>
              </a:rPr>
              <a:t>seq</a:t>
            </a:r>
            <a:r>
              <a:rPr lang="en-US" sz="1200" b="1" i="0" u="none" strike="noStrike" kern="1200" baseline="0" dirty="0">
                <a:solidFill>
                  <a:schemeClr val="tx1"/>
                </a:solidFill>
                <a:latin typeface="+mn-lt"/>
                <a:ea typeface="+mn-ea"/>
                <a:cs typeface="+mn-cs"/>
              </a:rPr>
              <a:t>)</a:t>
            </a:r>
          </a:p>
          <a:p>
            <a:pPr marL="171450" indent="-171450">
              <a:buFont typeface="Wingdings" charset="0"/>
              <a:buChar char="Ø"/>
            </a:pPr>
            <a:endParaRPr lang="en-US" sz="1200" b="1"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If you can't remember the exact name type ?? followed by your guess. R will return a list of </a:t>
            </a:r>
            <a:r>
              <a:rPr lang="en-US" sz="1200" b="0" i="0" u="none" strike="noStrike" kern="1200" baseline="0" dirty="0" err="1">
                <a:solidFill>
                  <a:schemeClr val="tx1"/>
                </a:solidFill>
                <a:latin typeface="+mn-lt"/>
                <a:ea typeface="+mn-ea"/>
                <a:cs typeface="+mn-cs"/>
              </a:rPr>
              <a:t>possibles</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&gt; ??plot</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38588150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
              <a:rPr lang="en-US" sz="2000" b="1" strike="noStrike" spc="-1">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Essayer </a:t>
            </a:r>
            <a:r>
              <a:rPr lang="en-US" dirty="0" err="1"/>
              <a:t>ces</a:t>
            </a:r>
            <a:r>
              <a:rPr lang="en-US" dirty="0"/>
              <a:t> </a:t>
            </a:r>
            <a:r>
              <a:rPr lang="en-US" dirty="0" err="1"/>
              <a:t>comandes</a:t>
            </a:r>
            <a:r>
              <a:rPr lang="en-US" dirty="0"/>
              <a:t>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Essayer </a:t>
            </a:r>
            <a:r>
              <a:rPr lang="en-US" b="1" dirty="0" err="1"/>
              <a:t>ces</a:t>
            </a:r>
            <a:r>
              <a:rPr lang="en-US" b="1" dirty="0"/>
              <a:t> </a:t>
            </a:r>
            <a:r>
              <a:rPr lang="en-US" b="1" dirty="0" err="1"/>
              <a:t>comandes</a:t>
            </a:r>
            <a:r>
              <a:rPr lang="en-US" b="1" dirty="0"/>
              <a:t> , les faire faire!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63</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68</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Essayer </a:t>
            </a:r>
            <a:r>
              <a:rPr lang="en-US" b="1" dirty="0" err="1"/>
              <a:t>ces</a:t>
            </a:r>
            <a:r>
              <a:rPr lang="en-US" b="1" dirty="0"/>
              <a:t> </a:t>
            </a:r>
            <a:r>
              <a:rPr lang="en-US" b="1" dirty="0" err="1"/>
              <a:t>comandes</a:t>
            </a:r>
            <a:r>
              <a:rPr lang="en-US" b="1" dirty="0"/>
              <a:t> , les faire faire! </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69</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70</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71</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75</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t>
            </a:r>
            <a:r>
              <a:rPr lang="de-DE" dirty="0" err="1"/>
              <a:t>and</a:t>
            </a:r>
            <a:r>
              <a:rPr lang="de-DE" dirty="0"/>
              <a:t>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89</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90</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95</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298749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2.gif"/><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vmlDrawing" Target="../drawings/vmlDrawing2.vml"/><Relationship Id="rId5" Type="http://schemas.openxmlformats.org/officeDocument/2006/relationships/image" Target="../media/image2.gif"/><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4.xml"/><Relationship Id="rId1" Type="http://schemas.openxmlformats.org/officeDocument/2006/relationships/vmlDrawing" Target="../drawings/vmlDrawing3.vml"/><Relationship Id="rId5" Type="http://schemas.openxmlformats.org/officeDocument/2006/relationships/image" Target="../media/image2.gif"/><Relationship Id="rId4" Type="http://schemas.openxmlformats.org/officeDocument/2006/relationships/image" Target="../media/image4.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spid="_x0000_s1378" name="Image" r:id="rId3" imgW="12190476" imgH="7530159" progId="Photoshop.Image.6">
                  <p:embed/>
                </p:oleObj>
              </mc:Choice>
              <mc:Fallback>
                <p:oleObj name="Image" r:id="rId3" imgW="12190476" imgH="7530159" progId="Photoshop.Image.6">
                  <p:embed/>
                  <p:pic>
                    <p:nvPicPr>
                      <p:cNvPr id="4" name="Obje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spid="_x0000_s2402" name="Image" r:id="rId3" imgW="12190476" imgH="7530159" progId="Photoshop.Image.6">
                  <p:embed/>
                </p:oleObj>
              </mc:Choice>
              <mc:Fallback>
                <p:oleObj name="Image" r:id="rId3" imgW="12190476" imgH="7530159" progId="Photoshop.Image.6">
                  <p:embed/>
                  <p:pic>
                    <p:nvPicPr>
                      <p:cNvPr id="4" name="Obje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spid="_x0000_s3303" name="Image" r:id="rId3" imgW="12190476" imgH="7530159" progId="Photoshop.Image.6">
                  <p:embed/>
                </p:oleObj>
              </mc:Choice>
              <mc:Fallback>
                <p:oleObj name="Image" r:id="rId3" imgW="12190476" imgH="7530159" progId="Photoshop.Image.6">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8.xml"/></Relationships>
</file>

<file path=ppt/slides/_rels/slide10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4.xml"/><Relationship Id="rId1" Type="http://schemas.openxmlformats.org/officeDocument/2006/relationships/slideLayout" Target="../slideLayouts/slideLayout1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4.xml"/></Relationships>
</file>

<file path=ppt/slides/_rels/slide1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2.xml"/><Relationship Id="rId1" Type="http://schemas.openxmlformats.org/officeDocument/2006/relationships/slideLayout" Target="../slideLayouts/slideLayout15.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4.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8.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8.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4.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6.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84.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8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30.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6.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edu.sib.swiss/course/view.php?id=" TargetMode="External"/><Relationship Id="rId2" Type="http://schemas.openxmlformats.org/officeDocument/2006/relationships/notesSlide" Target="../notesSlides/notesSlide24.xml"/><Relationship Id="rId1" Type="http://schemas.openxmlformats.org/officeDocument/2006/relationships/slideLayout" Target="../slideLayouts/slideLayout60.xml"/><Relationship Id="rId4" Type="http://schemas.openxmlformats.org/officeDocument/2006/relationships/hyperlink" Target="https://edu.sib.swiss/course/view.php?id=594"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43.xml"/><Relationship Id="rId4" Type="http://schemas.openxmlformats.org/officeDocument/2006/relationships/image" Target="../media/image16.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9.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9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4.xml"/></Relationships>
</file>

<file path=ppt/slides/_rels/slide7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08.xml"/></Relationships>
</file>

<file path=ppt/slides/_rels/slide9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2.xml"/><Relationship Id="rId1" Type="http://schemas.openxmlformats.org/officeDocument/2006/relationships/slideLayout" Target="../slideLayouts/slideLayout24.xml"/></Relationships>
</file>

<file path=ppt/slides/_rels/slide9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3.xml"/><Relationship Id="rId1" Type="http://schemas.openxmlformats.org/officeDocument/2006/relationships/slideLayout" Target="../slideLayouts/slideLayout2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2.xml"/></Relationships>
</file>

<file path=ppt/slides/_rels/slide9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5.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6.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3.xml"/></Relationships>
</file>

<file path=ppt/slides/_rels/slide9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sp>
        <p:nvSpPr>
          <p:cNvPr id="5" name="Sous-titre 4"/>
          <p:cNvSpPr>
            <a:spLocks noGrp="1"/>
          </p:cNvSpPr>
          <p:nvPr>
            <p:ph type="subTitle" idx="1"/>
          </p:nvPr>
        </p:nvSpPr>
        <p:spPr>
          <a:xfrm>
            <a:off x="504000" y="5297400"/>
            <a:ext cx="8100000" cy="866130"/>
          </a:xfrm>
        </p:spPr>
        <p:txBody>
          <a:bodyPr>
            <a:normAutofit fontScale="55000" lnSpcReduction="20000"/>
          </a:bodyPr>
          <a:lstStyle/>
          <a:p>
            <a:r>
              <a:rPr lang="en-GB" dirty="0"/>
              <a:t>June 8-9, 2022</a:t>
            </a:r>
          </a:p>
          <a:p>
            <a:r>
              <a:rPr lang="en-GB" dirty="0"/>
              <a:t>Leonore Wigger</a:t>
            </a:r>
          </a:p>
          <a:p>
            <a:r>
              <a:rPr lang="en-GB" dirty="0"/>
              <a:t> -- with slides from Diana Marek, Leonore Wigger, </a:t>
            </a:r>
            <a:r>
              <a:rPr lang="en-GB" dirty="0" err="1"/>
              <a:t>Wandrille</a:t>
            </a:r>
            <a:r>
              <a:rPr lang="en-GB" dirty="0"/>
              <a:t> </a:t>
            </a:r>
            <a:r>
              <a:rPr lang="en-GB" dirty="0" err="1"/>
              <a:t>Duchemin</a:t>
            </a:r>
            <a:endParaRPr lang="en-GB" dirty="0"/>
          </a:p>
          <a:p>
            <a:endParaRPr lang="en-GB" dirty="0"/>
          </a:p>
          <a:p>
            <a:endParaRPr lang="en-GB" dirty="0"/>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a:lstStyle/>
          <a:p>
            <a:pPr marL="342900" indent="-342900">
              <a:buFont typeface="Arial" charset="0"/>
              <a:buChar char="•"/>
            </a:pPr>
            <a:r>
              <a:rPr lang="fr-FR" sz="2250" dirty="0"/>
              <a:t>If </a:t>
            </a:r>
            <a:r>
              <a:rPr lang="fr-FR" sz="2250" dirty="0" err="1"/>
              <a:t>you</a:t>
            </a:r>
            <a:r>
              <a:rPr lang="fr-FR" sz="2250" dirty="0"/>
              <a:t> </a:t>
            </a:r>
            <a:r>
              <a:rPr lang="fr-FR" sz="2250" dirty="0" err="1"/>
              <a:t>work</a:t>
            </a:r>
            <a:r>
              <a:rPr lang="fr-FR" sz="2250" dirty="0"/>
              <a:t> </a:t>
            </a:r>
            <a:r>
              <a:rPr lang="fr-FR" sz="2250" dirty="0" err="1"/>
              <a:t>with</a:t>
            </a:r>
            <a:r>
              <a:rPr lang="fr-FR" sz="2250" dirty="0"/>
              <a:t> </a:t>
            </a:r>
            <a:r>
              <a:rPr lang="fr-FR" sz="2250" dirty="0" err="1"/>
              <a:t>spreadsheets</a:t>
            </a:r>
            <a:r>
              <a:rPr lang="fr-FR" sz="2250" dirty="0"/>
              <a:t>, the </a:t>
            </a:r>
            <a:r>
              <a:rPr lang="fr-FR" sz="2250" dirty="0">
                <a:solidFill>
                  <a:schemeClr val="accent1"/>
                </a:solidFill>
              </a:rPr>
              <a:t>first </a:t>
            </a:r>
            <a:r>
              <a:rPr lang="fr-FR" sz="2250" dirty="0" err="1">
                <a:solidFill>
                  <a:schemeClr val="accent1"/>
                </a:solidFill>
              </a:rPr>
              <a:t>row</a:t>
            </a:r>
            <a:r>
              <a:rPr lang="fr-FR" sz="2250" dirty="0">
                <a:solidFill>
                  <a:schemeClr val="accent1"/>
                </a:solidFill>
              </a:rPr>
              <a:t> </a:t>
            </a:r>
            <a:r>
              <a:rPr lang="fr-FR" sz="2250" dirty="0" err="1">
                <a:solidFill>
                  <a:schemeClr val="accent1"/>
                </a:solidFill>
              </a:rPr>
              <a:t>is</a:t>
            </a:r>
            <a:r>
              <a:rPr lang="fr-FR" sz="2250" dirty="0">
                <a:solidFill>
                  <a:schemeClr val="accent1"/>
                </a:solidFill>
              </a:rPr>
              <a:t> </a:t>
            </a:r>
            <a:r>
              <a:rPr lang="fr-FR" sz="2250" dirty="0" err="1">
                <a:solidFill>
                  <a:schemeClr val="accent1"/>
                </a:solidFill>
              </a:rPr>
              <a:t>usually</a:t>
            </a:r>
            <a:r>
              <a:rPr lang="fr-FR" sz="2250" dirty="0">
                <a:solidFill>
                  <a:schemeClr val="accent1"/>
                </a:solidFill>
              </a:rPr>
              <a:t> </a:t>
            </a:r>
            <a:r>
              <a:rPr lang="fr-FR" sz="2250" dirty="0" err="1">
                <a:solidFill>
                  <a:schemeClr val="accent1"/>
                </a:solidFill>
              </a:rPr>
              <a:t>reserved</a:t>
            </a:r>
            <a:r>
              <a:rPr lang="fr-FR" sz="2250" dirty="0">
                <a:solidFill>
                  <a:schemeClr val="accent1"/>
                </a:solidFill>
              </a:rPr>
              <a:t> for the header</a:t>
            </a:r>
            <a:r>
              <a:rPr lang="fr-FR" sz="2250" dirty="0"/>
              <a:t>. </a:t>
            </a:r>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rPr>
              <a:t>Remove</a:t>
            </a:r>
            <a:r>
              <a:rPr lang="fr-FR" sz="2250" dirty="0"/>
              <a:t> </a:t>
            </a:r>
            <a:r>
              <a:rPr lang="fr-FR" sz="2250" dirty="0" err="1">
                <a:solidFill>
                  <a:schemeClr val="accent1"/>
                </a:solidFill>
              </a:rPr>
              <a:t>blank</a:t>
            </a:r>
            <a:r>
              <a:rPr lang="fr-FR" sz="2250" dirty="0">
                <a:solidFill>
                  <a:schemeClr val="accent1"/>
                </a:solidFill>
              </a:rPr>
              <a:t> </a:t>
            </a:r>
            <a:r>
              <a:rPr lang="fr-FR" sz="2250" dirty="0" err="1">
                <a:solidFill>
                  <a:schemeClr val="accent1"/>
                </a:solidFill>
              </a:rPr>
              <a:t>spaces</a:t>
            </a:r>
            <a:r>
              <a:rPr lang="fr-FR" sz="2250" dirty="0">
                <a:solidFill>
                  <a:schemeClr val="accent1"/>
                </a:solidFill>
              </a:rPr>
              <a:t> </a:t>
            </a:r>
            <a:r>
              <a:rPr lang="fr-FR" sz="2250" dirty="0" err="1">
                <a:solidFill>
                  <a:schemeClr val="tx1"/>
                </a:solidFill>
              </a:rPr>
              <a:t>from</a:t>
            </a:r>
            <a:r>
              <a:rPr lang="fr-FR" sz="2250" dirty="0">
                <a:solidFill>
                  <a:schemeClr val="tx1"/>
                </a:solidFill>
              </a:rPr>
              <a:t> </a:t>
            </a:r>
            <a:r>
              <a:rPr lang="fr-FR" sz="2250" dirty="0" err="1">
                <a:solidFill>
                  <a:schemeClr val="tx1"/>
                </a:solidFill>
              </a:rPr>
              <a:t>column</a:t>
            </a:r>
            <a:r>
              <a:rPr lang="fr-FR" sz="2250" dirty="0">
                <a:solidFill>
                  <a:schemeClr val="tx1"/>
                </a:solidFill>
              </a:rPr>
              <a:t> </a:t>
            </a:r>
            <a:r>
              <a:rPr lang="fr-FR" sz="2250" dirty="0" err="1">
                <a:solidFill>
                  <a:schemeClr val="tx1"/>
                </a:solidFill>
              </a:rPr>
              <a:t>names</a:t>
            </a:r>
            <a:r>
              <a:rPr lang="fr-FR" sz="2250" dirty="0">
                <a:solidFill>
                  <a:schemeClr val="tx1"/>
                </a:solidFill>
              </a:rPr>
              <a:t> and in </a:t>
            </a:r>
            <a:r>
              <a:rPr lang="fr-FR" sz="2250" dirty="0" err="1">
                <a:solidFill>
                  <a:schemeClr val="tx1"/>
                </a:solidFill>
              </a:rPr>
              <a:t>fields</a:t>
            </a:r>
            <a:r>
              <a:rPr lang="fr-FR" sz="2250" dirty="0"/>
              <a:t>. If </a:t>
            </a:r>
            <a:r>
              <a:rPr lang="fr-FR" sz="2250" dirty="0" err="1"/>
              <a:t>you</a:t>
            </a:r>
            <a:r>
              <a:rPr lang="fr-FR" sz="2250" dirty="0"/>
              <a:t> </a:t>
            </a:r>
            <a:r>
              <a:rPr lang="fr-FR" sz="2250" dirty="0" err="1"/>
              <a:t>want</a:t>
            </a:r>
            <a:r>
              <a:rPr lang="fr-FR" sz="2250" dirty="0"/>
              <a:t> to </a:t>
            </a:r>
            <a:r>
              <a:rPr lang="fr-FR" sz="2250" dirty="0" err="1"/>
              <a:t>concatenate</a:t>
            </a:r>
            <a:r>
              <a:rPr lang="fr-FR" sz="2250" dirty="0"/>
              <a:t> </a:t>
            </a:r>
            <a:r>
              <a:rPr lang="fr-FR" sz="2250" dirty="0" err="1"/>
              <a:t>words</a:t>
            </a:r>
            <a:r>
              <a:rPr lang="fr-FR" sz="2250" dirty="0"/>
              <a:t>, insert a "</a:t>
            </a:r>
            <a:r>
              <a:rPr lang="fr-FR" sz="2250" dirty="0">
                <a:solidFill>
                  <a:srgbClr val="4E81BD"/>
                </a:solidFill>
              </a:rPr>
              <a:t>.</a:t>
            </a:r>
            <a:r>
              <a:rPr lang="fr-FR" sz="2250" dirty="0"/>
              <a:t>" or "</a:t>
            </a:r>
            <a:r>
              <a:rPr lang="fr-FR" sz="2250" dirty="0">
                <a:solidFill>
                  <a:srgbClr val="4E81BD"/>
                </a:solidFill>
              </a:rPr>
              <a:t>_</a:t>
            </a:r>
            <a:r>
              <a:rPr lang="fr-FR" sz="2250" dirty="0"/>
              <a:t>" </a:t>
            </a:r>
            <a:r>
              <a:rPr lang="fr-FR" sz="2250" dirty="0" err="1"/>
              <a:t>between</a:t>
            </a:r>
            <a:r>
              <a:rPr lang="fr-FR" sz="2250" dirty="0"/>
              <a:t> </a:t>
            </a:r>
            <a:r>
              <a:rPr lang="fr-FR" sz="2250" dirty="0" err="1"/>
              <a:t>words</a:t>
            </a:r>
            <a:r>
              <a:rPr lang="fr-FR" sz="2250" dirty="0"/>
              <a:t>.</a:t>
            </a:r>
          </a:p>
          <a:p>
            <a:pPr marL="342900" indent="-342900">
              <a:buFont typeface="Arial" charset="0"/>
              <a:buChar char="•"/>
            </a:pPr>
            <a:r>
              <a:rPr lang="fr-FR" sz="2250" dirty="0" err="1">
                <a:solidFill>
                  <a:srgbClr val="4E81BD"/>
                </a:solidFill>
              </a:rPr>
              <a:t>Avoid</a:t>
            </a:r>
            <a:r>
              <a:rPr lang="fr-FR" sz="2250" dirty="0"/>
              <a:t> </a:t>
            </a:r>
            <a:r>
              <a:rPr lang="fr-FR" sz="2250" dirty="0" err="1"/>
              <a:t>column</a:t>
            </a:r>
            <a:r>
              <a:rPr lang="fr-FR" sz="2250" dirty="0"/>
              <a:t> </a:t>
            </a:r>
            <a:r>
              <a:rPr lang="fr-FR" sz="2250" dirty="0" err="1"/>
              <a:t>names</a:t>
            </a:r>
            <a:r>
              <a:rPr lang="fr-FR" sz="2250" dirty="0"/>
              <a:t> </a:t>
            </a:r>
            <a:r>
              <a:rPr lang="fr-FR" sz="2250" dirty="0" err="1"/>
              <a:t>containing</a:t>
            </a:r>
            <a:r>
              <a:rPr lang="fr-FR" sz="2250" dirty="0"/>
              <a:t> </a:t>
            </a:r>
            <a:r>
              <a:rPr lang="fr-FR" sz="2250" dirty="0" err="1">
                <a:solidFill>
                  <a:srgbClr val="4E81BD"/>
                </a:solidFill>
              </a:rPr>
              <a:t>symbols</a:t>
            </a:r>
            <a:r>
              <a:rPr lang="fr-FR" sz="2250" dirty="0"/>
              <a:t> </a:t>
            </a:r>
            <a:r>
              <a:rPr lang="fr-FR" sz="2250" dirty="0" err="1"/>
              <a:t>other</a:t>
            </a:r>
            <a:r>
              <a:rPr lang="fr-FR" sz="2250" dirty="0"/>
              <a:t> </a:t>
            </a:r>
            <a:r>
              <a:rPr lang="fr-FR" sz="2250" dirty="0" err="1"/>
              <a:t>than</a:t>
            </a:r>
            <a:r>
              <a:rPr lang="fr-FR" sz="2250" dirty="0"/>
              <a:t> "</a:t>
            </a:r>
            <a:r>
              <a:rPr lang="fr-FR" sz="2250" dirty="0">
                <a:solidFill>
                  <a:srgbClr val="4E81BD"/>
                </a:solidFill>
              </a:rPr>
              <a:t>.</a:t>
            </a:r>
            <a:r>
              <a:rPr lang="fr-FR" sz="2250" dirty="0"/>
              <a:t>" and "</a:t>
            </a:r>
            <a:r>
              <a:rPr lang="fr-FR" sz="2250" dirty="0">
                <a:solidFill>
                  <a:srgbClr val="4E81BD"/>
                </a:solidFill>
              </a:rPr>
              <a:t>_</a:t>
            </a:r>
            <a:r>
              <a:rPr lang="fr-FR" sz="2250" dirty="0"/>
              <a:t>". </a:t>
            </a:r>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p>
          <a:p>
            <a:pPr marL="342900" indent="-342900">
              <a:buFont typeface="Arial" charset="0"/>
              <a:buChar char="•"/>
            </a:pPr>
            <a:r>
              <a:rPr lang="fr-FR" sz="2250" dirty="0" err="1"/>
              <a:t>Make</a:t>
            </a:r>
            <a:r>
              <a:rPr lang="fr-FR" sz="2250" dirty="0"/>
              <a:t> sure </a:t>
            </a:r>
            <a:r>
              <a:rPr lang="fr-FR" sz="2250" dirty="0" err="1"/>
              <a:t>that</a:t>
            </a:r>
            <a:r>
              <a:rPr lang="fr-FR" sz="2250" dirty="0"/>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missing</a:t>
            </a:r>
            <a:r>
              <a:rPr lang="fr-FR" sz="2250" dirty="0">
                <a:solidFill>
                  <a:schemeClr val="accent1"/>
                </a:solidFill>
              </a:rPr>
              <a:t> values </a:t>
            </a:r>
            <a:r>
              <a:rPr lang="fr-FR" sz="2250" dirty="0"/>
              <a:t>in </a:t>
            </a:r>
            <a:r>
              <a:rPr lang="fr-FR" sz="2250" dirty="0" err="1"/>
              <a:t>your</a:t>
            </a:r>
            <a:r>
              <a:rPr lang="fr-FR" sz="2250" dirty="0"/>
              <a:t> data set are </a:t>
            </a:r>
            <a:r>
              <a:rPr lang="fr-FR" sz="2250" dirty="0" err="1"/>
              <a:t>indicated</a:t>
            </a:r>
            <a:r>
              <a:rPr lang="fr-FR" sz="2250" dirty="0"/>
              <a:t> </a:t>
            </a:r>
            <a:r>
              <a:rPr lang="fr-FR" sz="2250" dirty="0" err="1"/>
              <a:t>with</a:t>
            </a:r>
            <a:r>
              <a:rPr lang="fr-FR" sz="2250" dirty="0"/>
              <a:t> </a:t>
            </a:r>
            <a:r>
              <a:rPr lang="fr-FR" sz="2250" dirty="0">
                <a:solidFill>
                  <a:schemeClr val="accent1"/>
                </a:solidFill>
              </a:rPr>
              <a:t>NA</a:t>
            </a:r>
            <a:r>
              <a:rPr lang="fr-FR" sz="2250" dirty="0"/>
              <a:t>. (Check </a:t>
            </a:r>
            <a:r>
              <a:rPr lang="fr-FR" sz="2250" dirty="0" err="1"/>
              <a:t>spelling</a:t>
            </a:r>
            <a:r>
              <a:rPr lang="fr-FR" sz="2250" dirty="0"/>
              <a:t>! N.A. or </a:t>
            </a:r>
            <a:r>
              <a:rPr lang="fr-FR" sz="2250" dirty="0" err="1"/>
              <a:t>n.a</a:t>
            </a:r>
            <a:r>
              <a:rPr lang="fr-FR" sz="2250" dirty="0"/>
              <a:t>. </a:t>
            </a:r>
            <a:r>
              <a:rPr lang="fr-FR" sz="2250" dirty="0" err="1"/>
              <a:t>does</a:t>
            </a:r>
            <a:r>
              <a:rPr lang="fr-FR" sz="2250" dirty="0"/>
              <a:t> not </a:t>
            </a:r>
            <a:r>
              <a:rPr lang="fr-FR" sz="2250" dirty="0" err="1"/>
              <a:t>work</a:t>
            </a:r>
            <a:r>
              <a:rPr lang="fr-FR" sz="2250" dirty="0"/>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endParaRPr>
          </a:p>
          <a:p>
            <a:pPr marL="864000" lvl="1" indent="-320400">
              <a:lnSpc>
                <a:spcPct val="100000"/>
              </a:lnSpc>
              <a:spcBef>
                <a:spcPts val="1134"/>
              </a:spcBef>
              <a:buClr>
                <a:srgbClr val="000000"/>
              </a:buClr>
              <a:buSzPct val="75000"/>
              <a:buFont typeface="Symbo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endParaRPr>
          </a:p>
          <a:p>
            <a:pPr marL="864000" lvl="1" indent="-320400">
              <a:lnSpc>
                <a:spcPct val="100000"/>
              </a:lnSpc>
              <a:spcBef>
                <a:spcPts val="1134"/>
              </a:spcBef>
              <a:buClr>
                <a:srgbClr val="000000"/>
              </a:buClr>
              <a:buSzPct val="75000"/>
              <a:buFont typeface="Symbo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endParaRPr>
          </a:p>
          <a:p>
            <a:pPr marL="864000" lvl="1" indent="-320400">
              <a:lnSpc>
                <a:spcPct val="100000"/>
              </a:lnSpc>
              <a:spcBef>
                <a:spcPts val="1134"/>
              </a:spcBef>
              <a:buClr>
                <a:srgbClr val="000000"/>
              </a:buClr>
              <a:buSzPct val="75000"/>
              <a:buFont typeface="Symbo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endParaRPr>
          </a:p>
          <a:p>
            <a:pPr marL="723960" lvl="1" indent="-453240">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endParaRPr>
          </a:p>
          <a:p>
            <a:pPr marL="1296000" lvl="2" indent="-284400">
              <a:lnSpc>
                <a:spcPct val="100000"/>
              </a:lnSpc>
              <a:spcBef>
                <a:spcPts val="850"/>
              </a:spcBef>
              <a:buClr>
                <a:srgbClr val="000000"/>
              </a:buClr>
              <a:buSzPct val="45000"/>
              <a:buFont typeface="Wingdings" charset="2"/>
              <a:buChar char=""/>
            </a:pPr>
            <a:r>
              <a:rPr lang="en-US" sz="1800" b="0" strike="noStrike" spc="-1" dirty="0">
                <a:solidFill>
                  <a:srgbClr val="262626"/>
                </a:solidFill>
                <a:latin typeface="Calibri"/>
                <a:ea typeface="Noto Sans CJK SC"/>
              </a:rPr>
              <a:t>(not obligatory but preferable)</a:t>
            </a:r>
            <a:endParaRPr lang="en-US" sz="1800" b="0" strike="noStrike" spc="-1" dirty="0">
              <a:latin typeface="Arial"/>
            </a:endParaRPr>
          </a:p>
          <a:p>
            <a:pPr marL="723960" lvl="1" indent="-453240">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endParaRPr>
          </a:p>
          <a:p>
            <a:pPr marL="1296000" lvl="2" indent="-284400">
              <a:lnSpc>
                <a:spcPct val="100000"/>
              </a:lnSpc>
              <a:spcBef>
                <a:spcPts val="850"/>
              </a:spcBef>
              <a:buClr>
                <a:srgbClr val="000000"/>
              </a:buClr>
              <a:buSzPct val="45000"/>
              <a:buFont typeface="Wingdings" charset="2"/>
              <a:buChar char=""/>
            </a:pP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 </a:t>
            </a:r>
            <a:endParaRPr lang="en-US" sz="1800" b="0" strike="noStrike" spc="-1" dirty="0">
              <a:latin typeface="Arial"/>
            </a:endParaRPr>
          </a:p>
          <a:p>
            <a:pPr marL="723960" lvl="1" indent="-453240">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endParaRPr>
          </a:p>
          <a:p>
            <a:pPr marL="1296000" lvl="2" indent="-284400">
              <a:lnSpc>
                <a:spcPct val="100000"/>
              </a:lnSpc>
              <a:spcBef>
                <a:spcPts val="850"/>
              </a:spcBef>
              <a:buClr>
                <a:srgbClr val="000000"/>
              </a:buClr>
              <a:buSzPct val="45000"/>
              <a:buFont typeface="Wingdings" charset="2"/>
              <a:buChar char=""/>
            </a:pP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marL="266760" indent="-262800">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endParaRPr>
          </a:p>
          <a:p>
            <a:pPr marL="648000" lvl="2" indent="-215280">
              <a:lnSpc>
                <a:spcPct val="100000"/>
              </a:lnSpc>
              <a:spcBef>
                <a:spcPts val="561"/>
              </a:spcBef>
              <a:buClr>
                <a:srgbClr val="000000"/>
              </a:buClr>
              <a:buSzPct val="45000"/>
              <a:buFont typeface="Wingdings" charset="2"/>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endParaRPr>
          </a:p>
          <a:p>
            <a:pPr marL="648000" lvl="2" indent="-215280">
              <a:lnSpc>
                <a:spcPct val="100000"/>
              </a:lnSpc>
              <a:spcBef>
                <a:spcPts val="561"/>
              </a:spcBef>
              <a:buClr>
                <a:srgbClr val="000000"/>
              </a:buClr>
              <a:buSzPct val="45000"/>
              <a:buFont typeface="Wingdings" charset="2"/>
              <a:buChar char=""/>
            </a:pPr>
            <a:r>
              <a:rPr lang="en-US" sz="2200" b="0" strike="noStrike" spc="-1" dirty="0">
                <a:solidFill>
                  <a:srgbClr val="000000"/>
                </a:solidFill>
                <a:latin typeface="Calibri"/>
                <a:ea typeface="DejaVu Sans"/>
              </a:rPr>
              <a:t>Note its path: the succession of folders to access it</a:t>
            </a:r>
          </a:p>
          <a:p>
            <a:pPr>
              <a:lnSpc>
                <a:spcPct val="100000"/>
              </a:lnSpc>
              <a:spcBef>
                <a:spcPts val="561"/>
              </a:spcBef>
            </a:pP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endParaRPr>
          </a:p>
          <a:p>
            <a:pPr marL="648000" lvl="2" indent="-215280">
              <a:lnSpc>
                <a:spcPct val="100000"/>
              </a:lnSpc>
              <a:spcBef>
                <a:spcPts val="561"/>
              </a:spcBef>
              <a:buClr>
                <a:srgbClr val="000000"/>
              </a:buClr>
              <a:buSzPct val="45000"/>
              <a:buFont typeface="Wingdings" charset="2"/>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of indexes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 &lt;- 1:nrow(</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idx,snps</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918000"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p>
          <a:p>
            <a:pPr marL="918000"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8000"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8000"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800"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t>File names: </a:t>
            </a:r>
            <a:r>
              <a:rPr lang="en-US" sz="1800" dirty="0"/>
              <a:t>Use meaningful names, ending with file extension .R  </a:t>
            </a:r>
          </a:p>
          <a:p>
            <a:pPr marL="0" indent="0">
              <a:spcBef>
                <a:spcPts val="0"/>
              </a:spcBef>
              <a:spcAft>
                <a:spcPts val="600"/>
              </a:spcAft>
              <a:buNone/>
            </a:pPr>
            <a:r>
              <a:rPr lang="en-US" sz="1600" dirty="0">
                <a:solidFill>
                  <a:srgbClr val="4F81BD"/>
                </a:solidFill>
                <a:latin typeface="Lucida Console" panose="020B0609040504020204" pitchFamily="49" charset="0"/>
              </a:rPr>
              <a:t>(</a:t>
            </a:r>
            <a:r>
              <a:rPr lang="en-US" sz="1600" dirty="0" err="1">
                <a:solidFill>
                  <a:srgbClr val="4F81BD"/>
                </a:solidFill>
                <a:latin typeface="Lucida Console" panose="020B0609040504020204" pitchFamily="49" charset="0"/>
              </a:rPr>
              <a:t>predict_ad_revenue.R</a:t>
            </a:r>
            <a:r>
              <a:rPr lang="en-US" sz="1600" dirty="0">
                <a:solidFill>
                  <a:srgbClr val="4F81BD"/>
                </a:solidFill>
                <a:latin typeface="Lucida Console" panose="020B0609040504020204" pitchFamily="49" charset="0"/>
              </a:rPr>
              <a:t>)</a:t>
            </a:r>
          </a:p>
          <a:p>
            <a:pPr marL="0" indent="0">
              <a:spcBef>
                <a:spcPts val="0"/>
              </a:spcBef>
              <a:spcAft>
                <a:spcPts val="600"/>
              </a:spcAft>
              <a:buNone/>
            </a:pPr>
            <a:r>
              <a:rPr lang="en-US" sz="1800" b="1" dirty="0"/>
              <a:t>Identifiers: </a:t>
            </a:r>
            <a:r>
              <a:rPr lang="en-US" sz="1800" dirty="0"/>
              <a:t>Variable names should have all lower case letters, words separated with dots </a:t>
            </a:r>
            <a:r>
              <a:rPr lang="en-US" sz="1600" dirty="0">
                <a:solidFill>
                  <a:srgbClr val="4F81BD"/>
                </a:solidFill>
                <a:latin typeface="Lucida Console" panose="020B0609040504020204" pitchFamily="49" charset="0"/>
              </a:rPr>
              <a:t>(</a:t>
            </a:r>
            <a:r>
              <a:rPr lang="en-US" sz="1600" dirty="0" err="1">
                <a:solidFill>
                  <a:srgbClr val="4F81BD"/>
                </a:solidFill>
                <a:latin typeface="Lucida Console" panose="020B0609040504020204" pitchFamily="49" charset="0"/>
              </a:rPr>
              <a:t>avg.clicks</a:t>
            </a:r>
            <a:r>
              <a:rPr lang="en-US" sz="1600" dirty="0">
                <a:solidFill>
                  <a:srgbClr val="4F81BD"/>
                </a:solidFill>
                <a:latin typeface="Lucida Console" panose="020B0609040504020204" pitchFamily="49" charset="0"/>
              </a:rPr>
              <a:t>)</a:t>
            </a: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Course page: </a:t>
            </a:r>
            <a:r>
              <a:rPr lang="en-US" sz="2000" u="sng" dirty="0">
                <a:solidFill>
                  <a:srgbClr val="0000FF"/>
                </a:solidFill>
              </a:rPr>
              <a:t>https://edu.sib.swiss/course/view.php?id=594</a:t>
            </a:r>
            <a:endParaRPr lang="de-CH" sz="2000" u="sng" dirty="0">
              <a:solidFill>
                <a:srgbClr val="0000FF"/>
              </a:solidFill>
            </a:endParaRPr>
          </a:p>
          <a:p>
            <a:pPr>
              <a:lnSpc>
                <a:spcPct val="100000"/>
              </a:lnSpc>
              <a:spcBef>
                <a:spcPts val="561"/>
              </a:spcBef>
            </a:pPr>
            <a:endParaRPr lang="en-US" sz="2000" u="sng" dirty="0">
              <a:solidFill>
                <a:srgbClr val="0000FF"/>
              </a:solidFill>
            </a:endParaRPr>
          </a:p>
          <a:p>
            <a:pPr marL="449280" lvl="1" indent="-178560">
              <a:spcBef>
                <a:spcPts val="479"/>
              </a:spcBef>
              <a:buClr>
                <a:srgbClr val="262626"/>
              </a:buClr>
              <a:buFont typeface="Arial"/>
              <a:buChar char="•"/>
            </a:pPr>
            <a:r>
              <a:rPr lang="en-US" sz="2400" spc="-1" dirty="0">
                <a:solidFill>
                  <a:srgbClr val="262626"/>
                </a:solidFill>
                <a:latin typeface="Calibri"/>
                <a:ea typeface="DejaVu Sans"/>
              </a:rPr>
              <a:t>Course Material: Slides, Data Sets, Exercises</a:t>
            </a:r>
          </a:p>
          <a:p>
            <a:pPr marL="449280" lvl="1" indent="-178560">
              <a:lnSpc>
                <a:spcPct val="100000"/>
              </a:lnSpc>
              <a:spcBef>
                <a:spcPts val="479"/>
              </a:spcBef>
              <a:buClr>
                <a:srgbClr val="262626"/>
              </a:buClr>
              <a:buFont typeface="Arial"/>
              <a:buChar char="•"/>
            </a:pPr>
            <a:r>
              <a:rPr lang="en-US" sz="2400" b="0" strike="noStrike" spc="-1" dirty="0">
                <a:solidFill>
                  <a:srgbClr val="262626"/>
                </a:solidFill>
                <a:latin typeface="Calibri"/>
                <a:ea typeface="DejaVu Sans"/>
              </a:rPr>
              <a:t>Feedback form (Thank you in advance!)</a:t>
            </a:r>
            <a:br>
              <a:rPr dirty="0"/>
            </a:br>
            <a:r>
              <a:rPr lang="en-US" sz="2400" b="0" strike="noStrike" spc="-1" dirty="0">
                <a:solidFill>
                  <a:srgbClr val="262626"/>
                </a:solidFill>
                <a:latin typeface="Calibri"/>
                <a:ea typeface="DejaVu Sans"/>
              </a:rPr>
              <a:t> </a:t>
            </a:r>
          </a:p>
          <a:p>
            <a:pPr>
              <a:spcBef>
                <a:spcPts val="561"/>
              </a:spcBef>
            </a:pPr>
            <a:r>
              <a:rPr lang="de-CH" sz="2800" spc="-1" dirty="0">
                <a:solidFill>
                  <a:srgbClr val="262626"/>
                </a:solidFill>
                <a:latin typeface="Calibri"/>
                <a:ea typeface="DejaVu Sans"/>
              </a:rPr>
              <a:t>Google doc: </a:t>
            </a:r>
            <a:r>
              <a:rPr lang="en-US" sz="2800" spc="-1" dirty="0">
                <a:solidFill>
                  <a:srgbClr val="262626"/>
                </a:solidFill>
                <a:latin typeface="Calibri"/>
                <a:ea typeface="DejaVu Sans"/>
              </a:rPr>
              <a:t>Info + Q&amp;A</a:t>
            </a:r>
          </a:p>
          <a:p>
            <a:pPr>
              <a:lnSpc>
                <a:spcPct val="100000"/>
              </a:lnSpc>
              <a:spcBef>
                <a:spcPts val="561"/>
              </a:spcBef>
            </a:pPr>
            <a:endParaRPr lang="en-US" sz="2400" b="0" strike="noStrike" spc="-1" dirty="0">
              <a:latin typeface="Arial"/>
            </a:endParaRPr>
          </a:p>
          <a:p>
            <a:pPr marL="396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t>Go to </a:t>
            </a:r>
            <a:r>
              <a:rPr lang="en-GB" sz="1600" dirty="0">
                <a:solidFill>
                  <a:schemeClr val="accent1"/>
                </a:solidFill>
              </a:rPr>
              <a:t>File </a:t>
            </a:r>
            <a:r>
              <a:rPr lang="en-GB" sz="1600" dirty="0">
                <a:solidFill>
                  <a:schemeClr val="accent1"/>
                </a:solidFill>
                <a:sym typeface="Wingdings"/>
              </a:rPr>
              <a:t></a:t>
            </a:r>
            <a:r>
              <a:rPr lang="en-GB" sz="1600" dirty="0">
                <a:solidFill>
                  <a:schemeClr val="accent1"/>
                </a:solidFill>
              </a:rPr>
              <a:t>New project </a:t>
            </a:r>
            <a:r>
              <a:rPr lang="en-GB" sz="1600" dirty="0"/>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600">
              <a:spcAft>
                <a:spcPts val="600"/>
              </a:spcAft>
              <a:buClr>
                <a:srgbClr val="262626"/>
              </a:buClr>
            </a:pPr>
            <a:endParaRPr lang="de-CH" sz="2000" b="1" spc="-1" dirty="0">
              <a:solidFill>
                <a:srgbClr val="262626"/>
              </a:solidFill>
              <a:latin typeface="Calibri"/>
            </a:endParaRPr>
          </a:p>
          <a:p>
            <a:pPr marL="460800" lvl="1">
              <a:buClr>
                <a:srgbClr val="262626"/>
              </a:buClr>
            </a:pPr>
            <a:endParaRPr lang="de-CH" sz="2000" spc="-1" dirty="0">
              <a:solidFill>
                <a:srgbClr val="262626"/>
              </a:solidFill>
              <a:latin typeface="Calibri"/>
            </a:endParaRPr>
          </a:p>
          <a:p>
            <a:pPr marL="3600" lvl="1">
              <a:spcAft>
                <a:spcPts val="600"/>
              </a:spcAft>
              <a:buClr>
                <a:srgbClr val="262626"/>
              </a:buClr>
            </a:pPr>
            <a:r>
              <a:rPr lang="de-CH" sz="2000" b="1" spc="-1" dirty="0">
                <a:solidFill>
                  <a:srgbClr val="262626"/>
                </a:solidFill>
                <a:latin typeface="Calibri"/>
              </a:rPr>
              <a:t>1) Inside </a:t>
            </a:r>
            <a:r>
              <a:rPr lang="de-CH" sz="2000" b="1" spc="-1" dirty="0" err="1">
                <a:solidFill>
                  <a:srgbClr val="262626"/>
                </a:solidFill>
                <a:latin typeface="Calibri"/>
              </a:rPr>
              <a:t>Rstudio</a:t>
            </a:r>
            <a:r>
              <a:rPr lang="de-CH" sz="2000" b="1" spc="-1" dirty="0">
                <a:solidFill>
                  <a:srgbClr val="262626"/>
                </a:solidFill>
                <a:latin typeface="Calibri"/>
              </a:rPr>
              <a:t>: Project </a:t>
            </a:r>
            <a:r>
              <a:rPr lang="de-CH" sz="2000" b="1" spc="-1" dirty="0" err="1">
                <a:solidFill>
                  <a:srgbClr val="262626"/>
                </a:solidFill>
                <a:latin typeface="Calibri"/>
              </a:rPr>
              <a:t>set-up</a:t>
            </a:r>
            <a:endParaRPr lang="en-US" sz="2000" b="1" spc="-1" dirty="0">
              <a:solidFill>
                <a:srgbClr val="262626"/>
              </a:solidFill>
              <a:latin typeface="Calibri"/>
            </a:endParaRPr>
          </a:p>
          <a:p>
            <a:pPr marL="3600" lvl="1">
              <a:spcAft>
                <a:spcPts val="600"/>
              </a:spcAft>
              <a:buClr>
                <a:srgbClr val="262626"/>
              </a:buClr>
            </a:pPr>
            <a:r>
              <a:rPr lang="en-US" sz="2000" spc="-1" dirty="0">
                <a:solidFill>
                  <a:srgbClr val="262626"/>
                </a:solidFill>
                <a:latin typeface="Calibri"/>
                <a:ea typeface="Noto Sans CJK SC"/>
              </a:rPr>
              <a:t>In RStudio, create a new project in a new directory named </a:t>
            </a:r>
            <a:r>
              <a:rPr lang="en-US" sz="2000" dirty="0">
                <a:solidFill>
                  <a:srgbClr val="4F81BD"/>
                </a:solidFill>
                <a:cs typeface="Arial" pitchFamily="34" charset="0"/>
              </a:rPr>
              <a:t>Rcourse2022</a:t>
            </a:r>
            <a:r>
              <a:rPr lang="en-US" sz="2000" spc="-1" dirty="0">
                <a:solidFill>
                  <a:srgbClr val="262626"/>
                </a:solidFill>
                <a:latin typeface="Calibri"/>
                <a:ea typeface="Noto Sans CJK SC"/>
              </a:rPr>
              <a:t>.</a:t>
            </a:r>
          </a:p>
          <a:p>
            <a:pPr>
              <a:spcAft>
                <a:spcPts val="600"/>
              </a:spcAft>
            </a:pPr>
            <a:endParaRPr lang="en-US" sz="2000" spc="-1" dirty="0">
              <a:solidFill>
                <a:srgbClr val="262626"/>
              </a:solidFill>
              <a:latin typeface="Calibri"/>
              <a:ea typeface="Noto Sans CJK SC"/>
            </a:endParaRPr>
          </a:p>
          <a:p>
            <a:pPr>
              <a:spcAft>
                <a:spcPts val="600"/>
              </a:spcAft>
            </a:pPr>
            <a:r>
              <a:rPr lang="en-US" sz="2000" b="1" spc="-1" dirty="0">
                <a:solidFill>
                  <a:srgbClr val="262626"/>
                </a:solidFill>
                <a:latin typeface="Calibri"/>
                <a:ea typeface="Noto Sans CJK SC"/>
              </a:rPr>
              <a:t>2)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course data sets (course_datasets.zip) from the course web site: </a:t>
            </a:r>
            <a:r>
              <a:rPr lang="en-US" sz="2000" u="sng" spc="-1" dirty="0">
                <a:solidFill>
                  <a:srgbClr val="2626FF"/>
                </a:solidFill>
                <a:latin typeface="Calibri"/>
                <a:ea typeface="Noto Sans CJK SC"/>
                <a:hlinkClick r:id="rId3"/>
              </a:rPr>
              <a:t>https://edu.sib.swiss/course/view.php?id=</a:t>
            </a:r>
            <a:r>
              <a:rPr lang="en-US" sz="2000" u="sng" spc="-1" dirty="0">
                <a:solidFill>
                  <a:srgbClr val="2626FF"/>
                </a:solidFill>
                <a:latin typeface="Calibri"/>
                <a:hlinkClick r:id="rId4">
                  <a:extLst>
                    <a:ext uri="{A12FA001-AC4F-418D-AE19-62706E023703}">
                      <ahyp:hlinkClr xmlns:ahyp="http://schemas.microsoft.com/office/drawing/2018/hyperlinkcolor" val="tx"/>
                    </a:ext>
                  </a:extLst>
                </a:hlinkClick>
              </a:rPr>
              <a:t>594</a:t>
            </a:r>
            <a:r>
              <a:rPr lang="en-US" sz="2000" u="sng" spc="-1" dirty="0">
                <a:solidFill>
                  <a:srgbClr val="2626FF"/>
                </a:solidFill>
                <a:latin typeface="Calibri"/>
              </a:rPr>
              <a:t> </a:t>
            </a:r>
            <a:endParaRPr lang="en-US" sz="2000"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Unzip into the newly created course directory.</a:t>
            </a: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Make sure the data files appear inside a sub-directory: </a:t>
            </a:r>
            <a:r>
              <a:rPr lang="en-US" sz="2000" spc="-1" dirty="0" err="1">
                <a:solidFill>
                  <a:srgbClr val="262626"/>
                </a:solidFill>
                <a:latin typeface="Calibri"/>
                <a:ea typeface="Noto Sans CJK SC"/>
              </a:rPr>
              <a:t>course_datasets</a:t>
            </a:r>
            <a:endParaRPr lang="en-US" sz="2000" spc="-1" dirty="0">
              <a:solidFill>
                <a:srgbClr val="262626"/>
              </a:solidFill>
              <a:latin typeface="Calibri"/>
              <a:ea typeface="Noto Sans CJK SC"/>
            </a:endParaRPr>
          </a:p>
          <a:p>
            <a:pPr>
              <a:spcAft>
                <a:spcPts val="600"/>
              </a:spcAft>
            </a:pPr>
            <a:endParaRPr lang="en-US" sz="2000" spc="-1" dirty="0">
              <a:solidFill>
                <a:srgbClr val="262626"/>
              </a:solidFill>
              <a:latin typeface="Calibri"/>
              <a:ea typeface="Noto Sans CJK SC"/>
            </a:endParaRP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endParaRPr>
          </a:p>
          <a:p>
            <a:pPr marL="342900" indent="-342900">
              <a:lnSpc>
                <a:spcPct val="100000"/>
              </a:lnSpc>
              <a:spcBef>
                <a:spcPts val="561"/>
              </a:spcBef>
              <a:buFont typeface="Arial" panose="020B0604020202020204" pitchFamily="34" charset="0"/>
              <a:buChar char="•"/>
            </a:pPr>
            <a:r>
              <a:rPr lang="de-CH" sz="2400" spc="-1" dirty="0">
                <a:solidFill>
                  <a:srgbClr val="262626"/>
                </a:solidFill>
                <a:latin typeface="Calibri" panose="020F0502020204030204" pitchFamily="34" charset="0"/>
                <a:ea typeface="DejaVu Sans"/>
              </a:rPr>
              <a:t>Write into the </a:t>
            </a:r>
            <a:r>
              <a:rPr lang="de-CH" sz="2400" spc="-1" dirty="0">
                <a:solidFill>
                  <a:srgbClr val="4E81BD"/>
                </a:solidFill>
                <a:latin typeface="Calibri" panose="020F0502020204030204" pitchFamily="34" charset="0"/>
                <a:ea typeface="DejaVu Sans"/>
              </a:rPr>
              <a:t>Google Doc</a:t>
            </a:r>
            <a:endParaRPr lang="en-US" sz="2400" spc="-1" dirty="0">
              <a:solidFill>
                <a:srgbClr val="262626"/>
              </a:solidFill>
              <a:latin typeface="Calibri" panose="020F0502020204030204" pitchFamily="34" charset="0"/>
              <a:ea typeface="DejaVu Sans"/>
            </a:endParaRPr>
          </a:p>
          <a:p>
            <a:pPr>
              <a:lnSpc>
                <a:spcPct val="100000"/>
              </a:lnSpc>
              <a:spcBef>
                <a:spcPts val="561"/>
              </a:spcBef>
            </a:pPr>
            <a:r>
              <a:rPr lang="en-US" sz="2400" spc="-1" dirty="0">
                <a:solidFill>
                  <a:srgbClr val="262626"/>
                </a:solidFill>
                <a:latin typeface="Calibri" panose="020F0502020204030204" pitchFamily="34" charset="0"/>
                <a:ea typeface="DejaVu Sans"/>
              </a:rPr>
              <a:t>     (Include your name for personalized help)</a:t>
            </a:r>
          </a:p>
          <a:p>
            <a:pPr>
              <a:lnSpc>
                <a:spcPct val="100000"/>
              </a:lnSpc>
              <a:spcBef>
                <a:spcPts val="561"/>
              </a:spcBef>
            </a:pPr>
            <a:r>
              <a:rPr lang="en-US" sz="2400" spc="-1" dirty="0">
                <a:solidFill>
                  <a:srgbClr val="262626"/>
                </a:solidFill>
                <a:latin typeface="Calibri" panose="020F0502020204030204" pitchFamily="34" charset="0"/>
                <a:ea typeface="DejaVu Sans"/>
              </a:rPr>
              <a:t>	</a:t>
            </a:r>
          </a:p>
          <a:p>
            <a:pPr>
              <a:lnSpc>
                <a:spcPct val="100000"/>
              </a:lnSpc>
              <a:spcBef>
                <a:spcPts val="561"/>
              </a:spcBef>
            </a:pPr>
            <a:endParaRPr lang="en-US" sz="2400" spc="-1" dirty="0">
              <a:solidFill>
                <a:srgbClr val="262626"/>
              </a:solidFill>
              <a:latin typeface="Calibri" panose="020F0502020204030204" pitchFamily="34" charset="0"/>
              <a:ea typeface="DejaVu Sans"/>
            </a:endParaRPr>
          </a:p>
          <a:p>
            <a:pPr>
              <a:lnSpc>
                <a:spcPct val="100000"/>
              </a:lnSpc>
              <a:spcBef>
                <a:spcPts val="561"/>
              </a:spcBef>
            </a:pPr>
            <a:r>
              <a:rPr lang="en-US" sz="2400" spc="-1" dirty="0">
                <a:solidFill>
                  <a:srgbClr val="262626"/>
                </a:solidFill>
                <a:latin typeface="Calibri" panose="020F0502020204030204" pitchFamily="34" charset="0"/>
                <a:ea typeface="DejaVu Sans"/>
              </a:rPr>
              <a:t>      Helpers are here to answer!</a:t>
            </a: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6" name="Picture 5" descr="Icon&#10;&#10;Description automatically generated">
            <a:extLst>
              <a:ext uri="{FF2B5EF4-FFF2-40B4-BE49-F238E27FC236}">
                <a16:creationId xmlns:a16="http://schemas.microsoft.com/office/drawing/2014/main" id="{DEE07485-282E-43D3-A02F-3CF1340425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2000" y="2499359"/>
            <a:ext cx="838201" cy="838201"/>
          </a:xfrm>
          <a:prstGeom prst="rect">
            <a:avLst/>
          </a:prstGeom>
        </p:spPr>
      </p:pic>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a:lstStyle/>
          <a:p>
            <a:r>
              <a:rPr lang="en-US" dirty="0"/>
              <a:t>Create a new script using  </a:t>
            </a:r>
            <a:r>
              <a:rPr lang="en-US" dirty="0">
                <a:solidFill>
                  <a:srgbClr val="4F81BD"/>
                </a:solidFill>
              </a:rPr>
              <a:t>File </a:t>
            </a:r>
            <a:r>
              <a:rPr lang="en-US" dirty="0">
                <a:solidFill>
                  <a:srgbClr val="4F81BD"/>
                </a:solidFill>
                <a:sym typeface="Wingdings"/>
              </a:rPr>
              <a:t></a:t>
            </a:r>
            <a:r>
              <a:rPr lang="en-US" dirty="0">
                <a:solidFill>
                  <a:srgbClr val="4F81BD"/>
                </a:solidFill>
              </a:rPr>
              <a:t> New File </a:t>
            </a:r>
            <a:r>
              <a:rPr lang="en-US" dirty="0">
                <a:solidFill>
                  <a:srgbClr val="4F81BD"/>
                </a:solidFill>
                <a:sym typeface="Wingdings"/>
              </a:rPr>
              <a:t>R script</a:t>
            </a:r>
            <a:r>
              <a:rPr lang="en-US" dirty="0"/>
              <a:t>. </a:t>
            </a:r>
            <a:r>
              <a:rPr lang="en-US" b="1" dirty="0"/>
              <a:t>Don't forget to save your script often.</a:t>
            </a:r>
          </a:p>
          <a:p>
            <a:r>
              <a:rPr lang="en-US" dirty="0"/>
              <a:t>By default, scripts are saved into the working directory.</a:t>
            </a:r>
          </a:p>
          <a:p>
            <a:r>
              <a:rPr lang="en-US" dirty="0"/>
              <a:t>Files can be saved to other locations </a:t>
            </a:r>
            <a:r>
              <a:rPr lang="en-US" dirty="0">
                <a:solidFill>
                  <a:srgbClr val="4F81BD"/>
                </a:solidFill>
              </a:rPr>
              <a:t>(File -&gt; Save As…)</a:t>
            </a:r>
            <a:r>
              <a:rPr lang="en-US" dirty="0"/>
              <a:t> </a:t>
            </a:r>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505" y="1103473"/>
            <a:ext cx="8356990" cy="4993491"/>
          </a:xfrm>
        </p:spPr>
        <p:txBody>
          <a:bodyPr/>
          <a:lstStyle/>
          <a:p>
            <a:pPr marL="0" indent="0">
              <a:buNone/>
            </a:pPr>
            <a:endParaRPr lang="en-US" dirty="0"/>
          </a:p>
          <a:p>
            <a:pPr marL="0" indent="0">
              <a:buNone/>
            </a:pPr>
            <a:r>
              <a:rPr lang="en-US" dirty="0"/>
              <a:t>                    Make use of the </a:t>
            </a:r>
            <a:r>
              <a:rPr lang="en-US" dirty="0">
                <a:solidFill>
                  <a:schemeClr val="accent1"/>
                </a:solidFill>
              </a:rPr>
              <a:t>sticky notes</a:t>
            </a:r>
          </a:p>
          <a:p>
            <a:pPr marL="0" indent="0">
              <a:buNone/>
            </a:pPr>
            <a:endParaRPr lang="en-US" dirty="0"/>
          </a:p>
          <a:p>
            <a:pPr marL="0" marR="0" lvl="0" indent="0" fontAlgn="auto">
              <a:lnSpc>
                <a:spcPct val="100000"/>
              </a:lnSpc>
              <a:spcAft>
                <a:spcPts val="0"/>
              </a:spcAft>
              <a:buSzTx/>
              <a:buNone/>
              <a:tabLst/>
              <a:defRPr/>
            </a:pPr>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70706">
            <a:off x="1896866" y="2843530"/>
            <a:ext cx="2129966" cy="1773784"/>
          </a:xfrm>
          <a:prstGeom prst="rect">
            <a:avLst/>
          </a:prstGeom>
        </p:spPr>
      </p:pic>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2545" t="8255" r="17877" b="10261"/>
          <a:stretch/>
        </p:blipFill>
        <p:spPr>
          <a:xfrm rot="20826069">
            <a:off x="4523932" y="3118920"/>
            <a:ext cx="2341433" cy="2111721"/>
          </a:xfrm>
          <a:prstGeom prst="rect">
            <a:avLst/>
          </a:prstGeom>
        </p:spPr>
      </p:pic>
      <p:sp>
        <p:nvSpPr>
          <p:cNvPr id="8" name="TextBox 7">
            <a:extLst>
              <a:ext uri="{FF2B5EF4-FFF2-40B4-BE49-F238E27FC236}">
                <a16:creationId xmlns:a16="http://schemas.microsoft.com/office/drawing/2014/main" id="{A5437EE8-9413-49CA-862F-94B41D35469F}"/>
              </a:ext>
            </a:extLst>
          </p:cNvPr>
          <p:cNvSpPr txBox="1"/>
          <p:nvPr/>
        </p:nvSpPr>
        <p:spPr>
          <a:xfrm>
            <a:off x="1991358" y="5616027"/>
            <a:ext cx="1188720" cy="276999"/>
          </a:xfrm>
          <a:prstGeom prst="rect">
            <a:avLst/>
          </a:prstGeom>
          <a:noFill/>
        </p:spPr>
        <p:txBody>
          <a:bodyPr wrap="square" lIns="0" tIns="0" rIns="0" bIns="0" rtlCol="0">
            <a:spAutoFit/>
          </a:bodyPr>
          <a:lstStyle/>
          <a:p>
            <a:r>
              <a:rPr lang="de-CH" dirty="0">
                <a:effectLst>
                  <a:outerShdw blurRad="38100" dist="12700" dir="2700000" algn="ctr" rotWithShape="0">
                    <a:srgbClr val="000000">
                      <a:alpha val="50000"/>
                    </a:srgbClr>
                  </a:outerShdw>
                </a:effectLst>
              </a:rPr>
              <a:t>Yes/</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
        <p:nvSpPr>
          <p:cNvPr id="9" name="TextBox 8">
            <a:extLst>
              <a:ext uri="{FF2B5EF4-FFF2-40B4-BE49-F238E27FC236}">
                <a16:creationId xmlns:a16="http://schemas.microsoft.com/office/drawing/2014/main" id="{E89FFD14-4938-483D-9A70-CD281B3F2DE8}"/>
              </a:ext>
            </a:extLst>
          </p:cNvPr>
          <p:cNvSpPr txBox="1"/>
          <p:nvPr/>
        </p:nvSpPr>
        <p:spPr>
          <a:xfrm>
            <a:off x="5074430" y="5642651"/>
            <a:ext cx="1781713" cy="276999"/>
          </a:xfrm>
          <a:prstGeom prst="rect">
            <a:avLst/>
          </a:prstGeom>
          <a:noFill/>
        </p:spPr>
        <p:txBody>
          <a:bodyPr wrap="square" lIns="0" tIns="0" rIns="0" bIns="0" rtlCol="0">
            <a:spAutoFit/>
          </a:bodyPr>
          <a:lstStyle/>
          <a:p>
            <a:r>
              <a:rPr lang="de-CH" dirty="0" err="1">
                <a:effectLst>
                  <a:outerShdw blurRad="38100" dist="12700" dir="2700000" algn="ctr" rotWithShape="0">
                    <a:srgbClr val="000000">
                      <a:alpha val="50000"/>
                    </a:srgbClr>
                  </a:outerShdw>
                </a:effectLst>
              </a:rPr>
              <a:t>No</a:t>
            </a:r>
            <a:r>
              <a:rPr lang="de-CH" dirty="0">
                <a:effectLst>
                  <a:outerShdw blurRad="38100" dist="12700" dir="2700000" algn="ctr" rotWithShape="0">
                    <a:srgbClr val="000000">
                      <a:alpha val="50000"/>
                    </a:srgbClr>
                  </a:outerShdw>
                </a:effectLst>
              </a:rPr>
              <a:t>/Not </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957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99420" cy="5847863"/>
          </a:xfrm>
        </p:spPr>
        <p:txBody>
          <a:bodyPr/>
          <a:lstStyle/>
          <a:p>
            <a:r>
              <a:rPr lang="en-US" sz="2000" dirty="0"/>
              <a:t>R includes an extensive help system (like </a:t>
            </a:r>
            <a:r>
              <a:rPr lang="en-US" sz="2000" b="1" dirty="0"/>
              <a:t>man</a:t>
            </a:r>
            <a:r>
              <a:rPr lang="en-US" sz="2000" dirty="0"/>
              <a:t> in UNIX), which can be accessed directly from the command prompt.</a:t>
            </a:r>
          </a:p>
          <a:p>
            <a:r>
              <a:rPr lang="en-US" sz="2000" dirty="0"/>
              <a:t>Use </a:t>
            </a:r>
            <a:r>
              <a:rPr lang="en-US" sz="2000" b="1" dirty="0">
                <a:solidFill>
                  <a:srgbClr val="4F81BD"/>
                </a:solidFill>
              </a:rPr>
              <a:t>help()</a:t>
            </a:r>
            <a:r>
              <a:rPr lang="en-US" sz="2000" dirty="0">
                <a:solidFill>
                  <a:srgbClr val="000090"/>
                </a:solidFill>
              </a:rPr>
              <a:t> </a:t>
            </a:r>
            <a:r>
              <a:rPr lang="en-US" sz="2000" dirty="0"/>
              <a:t>or </a:t>
            </a:r>
            <a:r>
              <a:rPr lang="en-US" sz="2000" b="1" dirty="0">
                <a:solidFill>
                  <a:srgbClr val="4F81BD"/>
                </a:solidFill>
              </a:rPr>
              <a:t>?</a:t>
            </a:r>
            <a:r>
              <a:rPr lang="en-US" sz="2000" dirty="0"/>
              <a:t> to display the help page for a function, operator or other element</a:t>
            </a:r>
            <a:br>
              <a:rPr lang="en-US" sz="2000" dirty="0"/>
            </a:br>
            <a:br>
              <a:rPr lang="en-US" sz="2000" dirty="0"/>
            </a:br>
            <a:endParaRPr lang="en-US" sz="2000" dirty="0"/>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help(paste)    </a:t>
            </a:r>
          </a:p>
          <a:p>
            <a:pPr marL="0" indent="0">
              <a:buNone/>
            </a:pPr>
            <a:r>
              <a:rPr lang="en-US" sz="2000" dirty="0">
                <a:solidFill>
                  <a:srgbClr val="4F81BD"/>
                </a:solidFill>
                <a:latin typeface="Lucida Console" panose="020B0609040504020204" pitchFamily="49" charset="0"/>
                <a:ea typeface="Courier" charset="0"/>
                <a:cs typeface="Courier" charset="0"/>
              </a:rPr>
              <a:t>  &gt; ?paste</a:t>
            </a:r>
          </a:p>
          <a:p>
            <a:pPr marL="0" indent="0">
              <a:buNone/>
            </a:pPr>
            <a:endParaRPr lang="en-US" sz="2000" dirty="0">
              <a:solidFill>
                <a:srgbClr val="4F81BD"/>
              </a:solidFill>
              <a:latin typeface="Courier" charset="0"/>
              <a:ea typeface="Courier" charset="0"/>
              <a:cs typeface="Courier" charset="0"/>
            </a:endParaRPr>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    </a:t>
            </a:r>
          </a:p>
          <a:p>
            <a:pPr marL="0" indent="0">
              <a:buNone/>
            </a:pPr>
            <a:r>
              <a:rPr lang="en-US" sz="2000" dirty="0">
                <a:solidFill>
                  <a:srgbClr val="4F81BD"/>
                </a:solidFill>
                <a:latin typeface="Lucida Console" panose="020B0609040504020204" pitchFamily="49" charset="0"/>
                <a:ea typeface="Courier" charset="0"/>
                <a:cs typeface="Courier" charset="0"/>
              </a:rPr>
              <a:t>  &gt; ?"^"</a:t>
            </a:r>
          </a:p>
          <a:p>
            <a:pPr marL="0" indent="0">
              <a:buNone/>
            </a:pPr>
            <a:endParaRPr lang="en-US" sz="2000" dirty="0"/>
          </a:p>
        </p:txBody>
      </p:sp>
      <p:sp>
        <p:nvSpPr>
          <p:cNvPr id="3" name="Titre 2"/>
          <p:cNvSpPr>
            <a:spLocks noGrp="1"/>
          </p:cNvSpPr>
          <p:nvPr>
            <p:ph type="ctrTitle"/>
          </p:nvPr>
        </p:nvSpPr>
        <p:spPr/>
        <p:txBody>
          <a:bodyPr/>
          <a:lstStyle/>
          <a:p>
            <a:r>
              <a:rPr lang="en-US" dirty="0"/>
              <a:t>Find help</a:t>
            </a:r>
          </a:p>
        </p:txBody>
      </p:sp>
    </p:spTree>
    <p:extLst>
      <p:ext uri="{BB962C8B-B14F-4D97-AF65-F5344CB8AC3E}">
        <p14:creationId xmlns:p14="http://schemas.microsoft.com/office/powerpoint/2010/main" val="118273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99420" cy="5847863"/>
          </a:xfrm>
        </p:spPr>
        <p:txBody>
          <a:bodyPr/>
          <a:lstStyle/>
          <a:p>
            <a:r>
              <a:rPr lang="en-US" sz="2000" dirty="0"/>
              <a:t>R includes an extensive help system (like </a:t>
            </a:r>
            <a:r>
              <a:rPr lang="en-US" sz="2000" b="1" dirty="0"/>
              <a:t>man</a:t>
            </a:r>
            <a:r>
              <a:rPr lang="en-US" sz="2000" dirty="0"/>
              <a:t> in UNIX), which can be accessed directly from the command prompt.</a:t>
            </a:r>
          </a:p>
          <a:p>
            <a:r>
              <a:rPr lang="en-US" sz="2000" dirty="0"/>
              <a:t>Use </a:t>
            </a:r>
            <a:r>
              <a:rPr lang="en-US" sz="2000" b="1" dirty="0">
                <a:solidFill>
                  <a:srgbClr val="4F81BD"/>
                </a:solidFill>
              </a:rPr>
              <a:t>help()</a:t>
            </a:r>
            <a:r>
              <a:rPr lang="en-US" sz="2000" dirty="0">
                <a:solidFill>
                  <a:srgbClr val="000090"/>
                </a:solidFill>
              </a:rPr>
              <a:t> </a:t>
            </a:r>
            <a:r>
              <a:rPr lang="en-US" sz="2000" dirty="0"/>
              <a:t>or </a:t>
            </a:r>
            <a:r>
              <a:rPr lang="en-US" sz="2000" b="1" dirty="0">
                <a:solidFill>
                  <a:srgbClr val="4F81BD"/>
                </a:solidFill>
              </a:rPr>
              <a:t>?</a:t>
            </a:r>
            <a:r>
              <a:rPr lang="en-US" sz="2000" dirty="0"/>
              <a:t> to display the help page for a function, operator or other element</a:t>
            </a:r>
            <a:br>
              <a:rPr lang="en-US" sz="2000" dirty="0"/>
            </a:br>
            <a:br>
              <a:rPr lang="en-US" sz="2000" dirty="0"/>
            </a:br>
            <a:endParaRPr lang="en-US" sz="2000" dirty="0"/>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help(paste)    </a:t>
            </a:r>
          </a:p>
          <a:p>
            <a:pPr marL="0" indent="0">
              <a:buNone/>
            </a:pPr>
            <a:r>
              <a:rPr lang="en-US" sz="2000" dirty="0">
                <a:solidFill>
                  <a:srgbClr val="4F81BD"/>
                </a:solidFill>
                <a:latin typeface="Lucida Console" panose="020B0609040504020204" pitchFamily="49" charset="0"/>
                <a:ea typeface="Courier" charset="0"/>
                <a:cs typeface="Courier" charset="0"/>
              </a:rPr>
              <a:t>  &gt; ?paste</a:t>
            </a:r>
          </a:p>
          <a:p>
            <a:pPr marL="0" indent="0">
              <a:buNone/>
            </a:pPr>
            <a:endParaRPr lang="en-US" sz="2000" dirty="0">
              <a:solidFill>
                <a:srgbClr val="4F81BD"/>
              </a:solidFill>
              <a:latin typeface="Courier" charset="0"/>
              <a:ea typeface="Courier" charset="0"/>
              <a:cs typeface="Courier" charset="0"/>
            </a:endParaRPr>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    </a:t>
            </a:r>
          </a:p>
          <a:p>
            <a:pPr marL="0" indent="0">
              <a:buNone/>
            </a:pPr>
            <a:r>
              <a:rPr lang="en-US" sz="2000" dirty="0">
                <a:solidFill>
                  <a:srgbClr val="4F81BD"/>
                </a:solidFill>
                <a:latin typeface="Lucida Console" panose="020B0609040504020204" pitchFamily="49" charset="0"/>
                <a:ea typeface="Courier" charset="0"/>
                <a:cs typeface="Courier" charset="0"/>
              </a:rPr>
              <a:t>  &gt; ?"^"</a:t>
            </a:r>
          </a:p>
          <a:p>
            <a:pPr marL="0" indent="0">
              <a:buNone/>
            </a:pPr>
            <a:endParaRPr lang="en-US" sz="2000" dirty="0"/>
          </a:p>
        </p:txBody>
      </p:sp>
      <p:sp>
        <p:nvSpPr>
          <p:cNvPr id="3" name="Titre 2"/>
          <p:cNvSpPr>
            <a:spLocks noGrp="1"/>
          </p:cNvSpPr>
          <p:nvPr>
            <p:ph type="ctrTitle"/>
          </p:nvPr>
        </p:nvSpPr>
        <p:spPr/>
        <p:txBody>
          <a:bodyPr/>
          <a:lstStyle/>
          <a:p>
            <a:r>
              <a:rPr lang="en-US" dirty="0"/>
              <a:t>Find help</a:t>
            </a:r>
          </a:p>
        </p:txBody>
      </p:sp>
      <p:sp>
        <p:nvSpPr>
          <p:cNvPr id="5" name="Textfeld 3">
            <a:extLst>
              <a:ext uri="{FF2B5EF4-FFF2-40B4-BE49-F238E27FC236}">
                <a16:creationId xmlns:a16="http://schemas.microsoft.com/office/drawing/2014/main" id="{375ECC20-5E6E-4655-8506-C989C9441054}"/>
              </a:ext>
            </a:extLst>
          </p:cNvPr>
          <p:cNvSpPr txBox="1"/>
          <p:nvPr/>
        </p:nvSpPr>
        <p:spPr>
          <a:xfrm>
            <a:off x="5129295" y="3045167"/>
            <a:ext cx="3072384" cy="369332"/>
          </a:xfrm>
          <a:prstGeom prst="rect">
            <a:avLst/>
          </a:prstGeom>
          <a:noFill/>
          <a:ln w="19050">
            <a:solidFill>
              <a:srgbClr val="4E81BD"/>
            </a:solidFill>
          </a:ln>
        </p:spPr>
        <p:txBody>
          <a:bodyPr wrap="square" rtlCol="0">
            <a:spAutoFit/>
          </a:bodyPr>
          <a:lstStyle/>
          <a:p>
            <a:r>
              <a:rPr lang="de-CH" dirty="0"/>
              <a:t>Note: </a:t>
            </a:r>
            <a:r>
              <a:rPr lang="de-CH" dirty="0" err="1"/>
              <a:t>no</a:t>
            </a:r>
            <a:r>
              <a:rPr lang="de-CH" dirty="0"/>
              <a:t> </a:t>
            </a:r>
            <a:r>
              <a:rPr lang="de-CH" dirty="0" err="1"/>
              <a:t>quotes</a:t>
            </a:r>
            <a:r>
              <a:rPr lang="de-CH" dirty="0"/>
              <a:t> </a:t>
            </a:r>
            <a:r>
              <a:rPr lang="de-CH" dirty="0" err="1"/>
              <a:t>needed</a:t>
            </a:r>
            <a:r>
              <a:rPr lang="de-CH" dirty="0"/>
              <a:t> </a:t>
            </a:r>
          </a:p>
        </p:txBody>
      </p:sp>
      <p:sp>
        <p:nvSpPr>
          <p:cNvPr id="6" name="Textfeld 6">
            <a:extLst>
              <a:ext uri="{FF2B5EF4-FFF2-40B4-BE49-F238E27FC236}">
                <a16:creationId xmlns:a16="http://schemas.microsoft.com/office/drawing/2014/main" id="{9082F41D-C957-4E56-AA3E-0711B7539F43}"/>
              </a:ext>
            </a:extLst>
          </p:cNvPr>
          <p:cNvSpPr txBox="1"/>
          <p:nvPr/>
        </p:nvSpPr>
        <p:spPr>
          <a:xfrm>
            <a:off x="5129295" y="4028790"/>
            <a:ext cx="3553968" cy="646331"/>
          </a:xfrm>
          <a:prstGeom prst="rect">
            <a:avLst/>
          </a:prstGeom>
          <a:noFill/>
          <a:ln w="19050">
            <a:solidFill>
              <a:srgbClr val="4E81BD"/>
            </a:solidFill>
          </a:ln>
        </p:spPr>
        <p:txBody>
          <a:bodyPr wrap="square" rtlCol="0">
            <a:spAutoFit/>
          </a:bodyPr>
          <a:lstStyle/>
          <a:p>
            <a:r>
              <a:rPr lang="de-CH" dirty="0"/>
              <a:t>Note: </a:t>
            </a:r>
            <a:r>
              <a:rPr lang="de-CH" dirty="0" err="1"/>
              <a:t>quotes</a:t>
            </a:r>
            <a:r>
              <a:rPr lang="de-CH" dirty="0"/>
              <a:t> </a:t>
            </a:r>
            <a:r>
              <a:rPr lang="de-CH" dirty="0" err="1"/>
              <a:t>required</a:t>
            </a:r>
            <a:r>
              <a:rPr lang="de-CH" dirty="0"/>
              <a:t>!</a:t>
            </a:r>
          </a:p>
          <a:p>
            <a:r>
              <a:rPr lang="de-CH" dirty="0"/>
              <a:t>Single </a:t>
            </a:r>
            <a:r>
              <a:rPr lang="de-CH" dirty="0" err="1"/>
              <a:t>or</a:t>
            </a:r>
            <a:r>
              <a:rPr lang="de-CH" dirty="0"/>
              <a:t> double </a:t>
            </a:r>
            <a:r>
              <a:rPr lang="de-CH" dirty="0" err="1"/>
              <a:t>quotes</a:t>
            </a:r>
            <a:r>
              <a:rPr lang="de-CH" dirty="0"/>
              <a:t> will </a:t>
            </a:r>
            <a:r>
              <a:rPr lang="de-CH" dirty="0" err="1"/>
              <a:t>work</a:t>
            </a:r>
            <a:r>
              <a:rPr lang="de-CH" dirty="0"/>
              <a:t> </a:t>
            </a:r>
          </a:p>
        </p:txBody>
      </p:sp>
    </p:spTree>
    <p:extLst>
      <p:ext uri="{BB962C8B-B14F-4D97-AF65-F5344CB8AC3E}">
        <p14:creationId xmlns:p14="http://schemas.microsoft.com/office/powerpoint/2010/main" val="89867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99420" cy="5847863"/>
          </a:xfrm>
        </p:spPr>
        <p:txBody>
          <a:bodyPr/>
          <a:lstStyle/>
          <a:p>
            <a:r>
              <a:rPr lang="en-US" sz="2000" dirty="0"/>
              <a:t>R includes an extensive help system (like </a:t>
            </a:r>
            <a:r>
              <a:rPr lang="en-US" sz="2000" b="1" dirty="0"/>
              <a:t>man</a:t>
            </a:r>
            <a:r>
              <a:rPr lang="en-US" sz="2000" dirty="0"/>
              <a:t> in UNIX), which can be accessed directly from the command prompt.</a:t>
            </a:r>
          </a:p>
          <a:p>
            <a:r>
              <a:rPr lang="en-US" sz="2000" dirty="0"/>
              <a:t>Use </a:t>
            </a:r>
            <a:r>
              <a:rPr lang="en-US" sz="2000" b="1" dirty="0">
                <a:solidFill>
                  <a:srgbClr val="4F81BD"/>
                </a:solidFill>
              </a:rPr>
              <a:t>help()</a:t>
            </a:r>
            <a:r>
              <a:rPr lang="en-US" sz="2000" dirty="0">
                <a:solidFill>
                  <a:srgbClr val="000090"/>
                </a:solidFill>
              </a:rPr>
              <a:t> </a:t>
            </a:r>
            <a:r>
              <a:rPr lang="en-US" sz="2000" dirty="0"/>
              <a:t>or </a:t>
            </a:r>
            <a:r>
              <a:rPr lang="en-US" sz="2000" b="1" dirty="0">
                <a:solidFill>
                  <a:srgbClr val="4F81BD"/>
                </a:solidFill>
              </a:rPr>
              <a:t>?</a:t>
            </a:r>
            <a:r>
              <a:rPr lang="en-US" sz="2000" dirty="0"/>
              <a:t> to display the help page for a function, operator or other element</a:t>
            </a:r>
            <a:br>
              <a:rPr lang="en-US" sz="2000" dirty="0"/>
            </a:br>
            <a:br>
              <a:rPr lang="en-US" sz="2000" dirty="0"/>
            </a:br>
            <a:endParaRPr lang="en-US" sz="2000" dirty="0"/>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help(paste)    </a:t>
            </a:r>
          </a:p>
          <a:p>
            <a:pPr marL="0" indent="0">
              <a:buNone/>
            </a:pPr>
            <a:r>
              <a:rPr lang="en-US" sz="2000" dirty="0">
                <a:solidFill>
                  <a:srgbClr val="4F81BD"/>
                </a:solidFill>
                <a:latin typeface="Lucida Console" panose="020B0609040504020204" pitchFamily="49" charset="0"/>
                <a:ea typeface="Courier" charset="0"/>
                <a:cs typeface="Courier" charset="0"/>
              </a:rPr>
              <a:t>  &gt; ?paste</a:t>
            </a:r>
          </a:p>
          <a:p>
            <a:pPr marL="0" indent="0">
              <a:buNone/>
            </a:pPr>
            <a:endParaRPr lang="en-US" sz="2000" dirty="0">
              <a:solidFill>
                <a:srgbClr val="4F81BD"/>
              </a:solidFill>
              <a:latin typeface="Courier" charset="0"/>
              <a:ea typeface="Courier" charset="0"/>
              <a:cs typeface="Courier" charset="0"/>
            </a:endParaRPr>
          </a:p>
          <a:p>
            <a:pPr marL="0" indent="0">
              <a:buNone/>
            </a:pPr>
            <a:r>
              <a:rPr lang="en-US" sz="2000" dirty="0">
                <a:latin typeface="Lucida Console" panose="020B0609040504020204" pitchFamily="49" charset="0"/>
                <a:ea typeface="Courier" charset="0"/>
                <a:cs typeface="Courier" charset="0"/>
              </a:rPr>
              <a:t>  </a:t>
            </a:r>
            <a:r>
              <a:rPr lang="en-US" sz="2000" dirty="0">
                <a:solidFill>
                  <a:srgbClr val="4F81BD"/>
                </a:solidFill>
                <a:latin typeface="Lucida Console" panose="020B0609040504020204" pitchFamily="49" charset="0"/>
                <a:ea typeface="Courier" charset="0"/>
                <a:cs typeface="Courier" charset="0"/>
              </a:rPr>
              <a:t>&gt; help("^")    </a:t>
            </a:r>
          </a:p>
          <a:p>
            <a:pPr marL="0" indent="0">
              <a:buNone/>
            </a:pPr>
            <a:r>
              <a:rPr lang="en-US" sz="2000" dirty="0">
                <a:solidFill>
                  <a:srgbClr val="4F81BD"/>
                </a:solidFill>
                <a:latin typeface="Lucida Console" panose="020B0609040504020204" pitchFamily="49" charset="0"/>
                <a:ea typeface="Courier" charset="0"/>
                <a:cs typeface="Courier" charset="0"/>
              </a:rPr>
              <a:t>  &gt; ?"^"</a:t>
            </a:r>
          </a:p>
          <a:p>
            <a:pPr marL="0" indent="0">
              <a:buNone/>
            </a:pPr>
            <a:endParaRPr lang="en-US" sz="2000" dirty="0"/>
          </a:p>
        </p:txBody>
      </p:sp>
      <p:sp>
        <p:nvSpPr>
          <p:cNvPr id="3" name="Titre 2"/>
          <p:cNvSpPr>
            <a:spLocks noGrp="1"/>
          </p:cNvSpPr>
          <p:nvPr>
            <p:ph type="ctrTitle"/>
          </p:nvPr>
        </p:nvSpPr>
        <p:spPr/>
        <p:txBody>
          <a:bodyPr/>
          <a:lstStyle/>
          <a:p>
            <a:r>
              <a:rPr lang="en-US" dirty="0"/>
              <a:t>Find help</a:t>
            </a:r>
          </a:p>
        </p:txBody>
      </p:sp>
      <p:sp>
        <p:nvSpPr>
          <p:cNvPr id="5" name="Textfeld 3">
            <a:extLst>
              <a:ext uri="{FF2B5EF4-FFF2-40B4-BE49-F238E27FC236}">
                <a16:creationId xmlns:a16="http://schemas.microsoft.com/office/drawing/2014/main" id="{375ECC20-5E6E-4655-8506-C989C9441054}"/>
              </a:ext>
            </a:extLst>
          </p:cNvPr>
          <p:cNvSpPr txBox="1"/>
          <p:nvPr/>
        </p:nvSpPr>
        <p:spPr>
          <a:xfrm>
            <a:off x="5129295" y="3045167"/>
            <a:ext cx="3072384" cy="369332"/>
          </a:xfrm>
          <a:prstGeom prst="rect">
            <a:avLst/>
          </a:prstGeom>
          <a:noFill/>
          <a:ln w="19050">
            <a:solidFill>
              <a:srgbClr val="4E81BD"/>
            </a:solidFill>
          </a:ln>
        </p:spPr>
        <p:txBody>
          <a:bodyPr wrap="square" rtlCol="0">
            <a:spAutoFit/>
          </a:bodyPr>
          <a:lstStyle/>
          <a:p>
            <a:r>
              <a:rPr lang="de-CH" dirty="0"/>
              <a:t>Note: </a:t>
            </a:r>
            <a:r>
              <a:rPr lang="de-CH" dirty="0" err="1"/>
              <a:t>no</a:t>
            </a:r>
            <a:r>
              <a:rPr lang="de-CH" dirty="0"/>
              <a:t> </a:t>
            </a:r>
            <a:r>
              <a:rPr lang="de-CH" dirty="0" err="1"/>
              <a:t>quotes</a:t>
            </a:r>
            <a:r>
              <a:rPr lang="de-CH" dirty="0"/>
              <a:t> </a:t>
            </a:r>
            <a:r>
              <a:rPr lang="de-CH" dirty="0" err="1"/>
              <a:t>needed</a:t>
            </a:r>
            <a:r>
              <a:rPr lang="de-CH" dirty="0"/>
              <a:t> </a:t>
            </a:r>
          </a:p>
        </p:txBody>
      </p:sp>
      <p:sp>
        <p:nvSpPr>
          <p:cNvPr id="6" name="Textfeld 6">
            <a:extLst>
              <a:ext uri="{FF2B5EF4-FFF2-40B4-BE49-F238E27FC236}">
                <a16:creationId xmlns:a16="http://schemas.microsoft.com/office/drawing/2014/main" id="{9082F41D-C957-4E56-AA3E-0711B7539F43}"/>
              </a:ext>
            </a:extLst>
          </p:cNvPr>
          <p:cNvSpPr txBox="1"/>
          <p:nvPr/>
        </p:nvSpPr>
        <p:spPr>
          <a:xfrm>
            <a:off x="5129295" y="4028790"/>
            <a:ext cx="3553968" cy="646331"/>
          </a:xfrm>
          <a:prstGeom prst="rect">
            <a:avLst/>
          </a:prstGeom>
          <a:noFill/>
          <a:ln w="19050">
            <a:solidFill>
              <a:srgbClr val="4E81BD"/>
            </a:solidFill>
          </a:ln>
        </p:spPr>
        <p:txBody>
          <a:bodyPr wrap="square" rtlCol="0">
            <a:spAutoFit/>
          </a:bodyPr>
          <a:lstStyle/>
          <a:p>
            <a:r>
              <a:rPr lang="de-CH" dirty="0"/>
              <a:t>Note: </a:t>
            </a:r>
            <a:r>
              <a:rPr lang="de-CH" dirty="0" err="1"/>
              <a:t>quotes</a:t>
            </a:r>
            <a:r>
              <a:rPr lang="de-CH" dirty="0"/>
              <a:t> </a:t>
            </a:r>
            <a:r>
              <a:rPr lang="de-CH" dirty="0" err="1"/>
              <a:t>required</a:t>
            </a:r>
            <a:r>
              <a:rPr lang="de-CH" dirty="0"/>
              <a:t>!</a:t>
            </a:r>
          </a:p>
          <a:p>
            <a:r>
              <a:rPr lang="de-CH" dirty="0"/>
              <a:t>Single </a:t>
            </a:r>
            <a:r>
              <a:rPr lang="de-CH" dirty="0" err="1"/>
              <a:t>or</a:t>
            </a:r>
            <a:r>
              <a:rPr lang="de-CH" dirty="0"/>
              <a:t> double </a:t>
            </a:r>
            <a:r>
              <a:rPr lang="de-CH" dirty="0" err="1"/>
              <a:t>quotes</a:t>
            </a:r>
            <a:r>
              <a:rPr lang="de-CH" dirty="0"/>
              <a:t> will </a:t>
            </a:r>
            <a:r>
              <a:rPr lang="de-CH" dirty="0" err="1"/>
              <a:t>work</a:t>
            </a:r>
            <a:r>
              <a:rPr lang="de-CH" dirty="0"/>
              <a:t> </a:t>
            </a:r>
          </a:p>
        </p:txBody>
      </p:sp>
      <p:sp>
        <p:nvSpPr>
          <p:cNvPr id="7" name="Espace réservé du contenu 1"/>
          <p:cNvSpPr txBox="1">
            <a:spLocks/>
          </p:cNvSpPr>
          <p:nvPr/>
        </p:nvSpPr>
        <p:spPr>
          <a:xfrm>
            <a:off x="607890" y="5696375"/>
            <a:ext cx="7244400" cy="531968"/>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Tip:</a:t>
            </a:r>
            <a:r>
              <a:rPr lang="en-US" dirty="0">
                <a:solidFill>
                  <a:srgbClr val="F6F6F6"/>
                </a:solidFill>
                <a:latin typeface="Comic Sans MS" panose="030F0702030302020204" pitchFamily="66" charset="0"/>
              </a:rPr>
              <a:t> Google is your friend, too! </a:t>
            </a:r>
          </a:p>
        </p:txBody>
      </p:sp>
    </p:spTree>
    <p:extLst>
      <p:ext uri="{BB962C8B-B14F-4D97-AF65-F5344CB8AC3E}">
        <p14:creationId xmlns:p14="http://schemas.microsoft.com/office/powerpoint/2010/main" val="1803406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p>
          <a:p>
            <a:pPr lvl="1"/>
            <a:r>
              <a:rPr lang="en-US" sz="2000" dirty="0"/>
              <a:t>More info on how to set up your R environment (if not using R projects) in the extra slides.</a:t>
            </a:r>
          </a:p>
          <a:p>
            <a:pPr lvl="1"/>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provided</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a:lstStyle/>
          <a:p>
            <a:pPr lvl="1"/>
            <a:r>
              <a:rPr lang="en-US" dirty="0"/>
              <a:t>Vectors of defined length with default value</a:t>
            </a:r>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lvl="1"/>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lvl="1"/>
            <a:r>
              <a:rPr lang="en-US" b="1" dirty="0" err="1">
                <a:solidFill>
                  <a:srgbClr val="4E81BD"/>
                </a:solidFill>
              </a:rPr>
              <a:t>seq</a:t>
            </a:r>
            <a:r>
              <a:rPr lang="en-US" b="1" dirty="0">
                <a:solidFill>
                  <a:srgbClr val="4E81BD"/>
                </a:solidFill>
              </a:rPr>
              <a:t>()  </a:t>
            </a:r>
            <a:r>
              <a:rPr lang="en-US" dirty="0"/>
              <a:t>for sequences with any step size</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s &lt;- </a:t>
            </a:r>
            <a:r>
              <a:rPr lang="en-US" sz="1800" dirty="0" err="1">
                <a:solidFill>
                  <a:srgbClr val="4F81BD"/>
                </a:solidFill>
                <a:latin typeface="Lucida Console" panose="020B0609040504020204" pitchFamily="49" charset="0"/>
                <a:ea typeface="Courier" charset="0"/>
                <a:cs typeface="Courier" charset="0"/>
              </a:rPr>
              <a:t>seq</a:t>
            </a:r>
            <a:r>
              <a:rPr lang="en-US" sz="1800" dirty="0">
                <a:solidFill>
                  <a:srgbClr val="4F81BD"/>
                </a:solidFill>
                <a:latin typeface="Lucida Console" panose="020B0609040504020204" pitchFamily="49" charset="0"/>
                <a:ea typeface="Courier" charset="0"/>
                <a:cs typeface="Courier" charset="0"/>
              </a:rPr>
              <a:t>(4,10,2) </a:t>
            </a:r>
            <a:r>
              <a:rPr lang="en-US" sz="1800" dirty="0">
                <a:solidFill>
                  <a:schemeClr val="accent3">
                    <a:lumMod val="50000"/>
                  </a:schemeClr>
                </a:solidFill>
                <a:latin typeface="Lucida Console" panose="020B0609040504020204" pitchFamily="49" charset="0"/>
                <a:ea typeface="Courier" charset="0"/>
                <a:cs typeface="Courier" charset="0"/>
              </a:rPr>
              <a:t>#start at 4, end at 10, step by 2</a:t>
            </a:r>
          </a:p>
          <a:p>
            <a:pPr marL="182563" lvl="1" indent="0">
              <a:buNone/>
            </a:pPr>
            <a:r>
              <a:rPr lang="en-US" dirty="0">
                <a:solidFill>
                  <a:srgbClr val="4F81BD"/>
                </a:solidFill>
                <a:latin typeface="Courier" charset="0"/>
                <a:ea typeface="Courier" charset="0"/>
                <a:cs typeface="Courier" charset="0"/>
              </a:rPr>
              <a:t> </a:t>
            </a:r>
          </a:p>
          <a:p>
            <a:pPr lvl="1"/>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lvl="1">
              <a:tabLst>
                <a:tab pos="82550" algn="l"/>
                <a:tab pos="263525" algn="l"/>
              </a:tabLst>
            </a:pPr>
            <a:r>
              <a:rPr lang="en-US" dirty="0">
                <a:solidFill>
                  <a:schemeClr val="tx1"/>
                </a:solidFill>
              </a:rPr>
              <a:t>   Use </a:t>
            </a:r>
            <a:r>
              <a:rPr lang="en-US" b="1" dirty="0">
                <a:solidFill>
                  <a:srgbClr val="4E81BD"/>
                </a:solidFill>
              </a:rPr>
              <a:t>[]</a:t>
            </a:r>
            <a:r>
              <a:rPr lang="en-US" dirty="0">
                <a:solidFill>
                  <a:schemeClr val="tx1"/>
                </a:solidFil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Identify the smallest and the largest value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6-9 can be performed in a single statement per vector</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329497" y="906109"/>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720">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p>
          <a:p>
            <a:pPr marL="216000" indent="-215280">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write commands to install and load the package "MASS".</a:t>
            </a:r>
          </a:p>
          <a:p>
            <a:pPr marL="216000" indent="-215280">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Write a command to load the bacteria data set from the package MASS:</a:t>
            </a:r>
            <a:endParaRPr lang="de-CH" sz="2000" spc="-1" dirty="0">
              <a:solidFill>
                <a:srgbClr val="4F81BD"/>
              </a:solidFill>
              <a:latin typeface="Calibri"/>
            </a:endParaRPr>
          </a:p>
          <a:p>
            <a:pPr marL="720">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720">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720">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720">
              <a:spcBef>
                <a:spcPts val="400"/>
              </a:spcBef>
              <a:buClr>
                <a:srgbClr val="262626"/>
              </a:buClr>
            </a:pPr>
            <a:endParaRPr lang="de-CH" sz="2000" spc="-1" dirty="0">
              <a:solidFill>
                <a:srgbClr val="000000"/>
              </a:solidFill>
              <a:latin typeface="Calibri"/>
            </a:endParaRPr>
          </a:p>
          <a:p>
            <a:pPr marL="720">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720">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t>
            </a:r>
            <a:r>
              <a:rPr lang="en-US" sz="2000" spc="-1" dirty="0" err="1">
                <a:solidFill>
                  <a:srgbClr val="000000"/>
                </a:solidFill>
                <a:latin typeface="Calibri"/>
              </a:rPr>
              <a:t>ap</a:t>
            </a:r>
            <a:r>
              <a:rPr lang="en-US" sz="2000" spc="-1" dirty="0">
                <a:solidFill>
                  <a:srgbClr val="000000"/>
                </a:solidFill>
                <a:latin typeface="Calibri"/>
              </a:rPr>
              <a:t>” .</a:t>
            </a:r>
          </a:p>
          <a:p>
            <a:pPr marL="720">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13285</TotalTime>
  <Words>17266</Words>
  <Application>Microsoft Office PowerPoint</Application>
  <PresentationFormat>On-screen Show (4:3)</PresentationFormat>
  <Paragraphs>1797</Paragraphs>
  <Slides>132</Slides>
  <Notes>132</Notes>
  <HiddenSlides>15</HiddenSlides>
  <MMClips>0</MMClips>
  <ScaleCrop>false</ScaleCrop>
  <HeadingPairs>
    <vt:vector size="8" baseType="variant">
      <vt:variant>
        <vt:lpstr>Fonts Used</vt:lpstr>
      </vt:variant>
      <vt:variant>
        <vt:i4>12</vt:i4>
      </vt:variant>
      <vt:variant>
        <vt:lpstr>Theme</vt:lpstr>
      </vt:variant>
      <vt:variant>
        <vt:i4>9</vt:i4>
      </vt:variant>
      <vt:variant>
        <vt:lpstr>Embedded OLE Servers</vt:lpstr>
      </vt:variant>
      <vt:variant>
        <vt:i4>1</vt:i4>
      </vt:variant>
      <vt:variant>
        <vt:lpstr>Slide Titles</vt:lpstr>
      </vt:variant>
      <vt:variant>
        <vt:i4>132</vt:i4>
      </vt:variant>
    </vt:vector>
  </HeadingPairs>
  <TitlesOfParts>
    <vt:vector size="154" baseType="lpstr">
      <vt:lpstr>Arial</vt:lpstr>
      <vt:lpstr>Arial Narrow</vt:lpstr>
      <vt:lpstr>Calibri</vt:lpstr>
      <vt:lpstr>Comic Sans MS</vt:lpstr>
      <vt:lpstr>Consolas</vt:lpstr>
      <vt:lpstr>Courier</vt:lpstr>
      <vt:lpstr>Courier New</vt:lpstr>
      <vt:lpstr>Lucida Console</vt:lpstr>
      <vt:lpstr>StarSymbol</vt:lpstr>
      <vt:lpstr>Symbol</vt:lpstr>
      <vt:lpstr>Times New Roman</vt:lpstr>
      <vt:lpstr>Wingdings</vt: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Image</vt:lpstr>
      <vt:lpstr>First steps with R in Life Sciences: Introduction</vt:lpstr>
      <vt:lpstr>PowerPoint Presentation</vt:lpstr>
      <vt:lpstr>PowerPoint Presentation</vt:lpstr>
      <vt:lpstr>PowerPoint Presentation</vt:lpstr>
      <vt:lpstr>PowerPoint Presentation</vt:lpstr>
      <vt:lpstr>PowerPoint Presentation</vt:lpstr>
      <vt:lpstr>What type of computer OS are you using for this course?</vt:lpstr>
      <vt:lpstr>PowerPoint Presentation</vt:lpstr>
      <vt:lpstr>PowerPoint Presentation</vt:lpstr>
      <vt:lpstr>PowerPoint Presentation</vt:lpstr>
      <vt:lpstr>PowerPoint Presentation</vt:lpstr>
      <vt:lpstr>PowerPoint Presentation</vt:lpstr>
      <vt:lpstr>     What is R? Introduction</vt:lpstr>
      <vt:lpstr>What is R? </vt:lpstr>
      <vt:lpstr>PowerPoint Presentation</vt:lpstr>
      <vt:lpstr>R's success</vt:lpstr>
      <vt:lpstr>R's user community</vt:lpstr>
      <vt:lpstr>Getting familiar with R and RStudio environments</vt:lpstr>
      <vt:lpstr>R installation</vt:lpstr>
      <vt:lpstr>RGui (R Graphical user interface)</vt:lpstr>
      <vt:lpstr>R Combined with RStudio</vt:lpstr>
      <vt:lpstr>PowerPoint Presentation</vt:lpstr>
      <vt:lpstr>Creating an R Project</vt:lpstr>
      <vt:lpstr>PowerPoint Presentation</vt:lpstr>
      <vt:lpstr>PowerPoint Presentation</vt:lpstr>
      <vt:lpstr>PowerPoint Presentation</vt:lpstr>
      <vt:lpstr>Try it out...</vt:lpstr>
      <vt:lpstr>R Key Concepts</vt:lpstr>
      <vt:lpstr>Working Directory</vt:lpstr>
      <vt:lpstr>PowerPoint Presentation</vt:lpstr>
      <vt:lpstr>R Scripts</vt:lpstr>
      <vt:lpstr>Writing Scripts (.R file)</vt:lpstr>
      <vt:lpstr>R scripts</vt:lpstr>
      <vt:lpstr>Send Code From a Script to the Console</vt:lpstr>
      <vt:lpstr>Workspace</vt:lpstr>
      <vt:lpstr>Workspace in RStudio</vt:lpstr>
      <vt:lpstr>PowerPoint Presentation</vt:lpstr>
      <vt:lpstr>Closing or Switching Projects</vt:lpstr>
      <vt:lpstr>Reopening an R Project from a File</vt:lpstr>
      <vt:lpstr>Workspace (.Rdata) and History (.Rhistory) Options</vt:lpstr>
      <vt:lpstr>PowerPoint Presentation</vt:lpstr>
      <vt:lpstr>Saving the Workspace (.RData file)</vt:lpstr>
      <vt:lpstr>Saving the workspace (.RData file)</vt:lpstr>
      <vt:lpstr>Loading a saved workspace (.RData file)</vt:lpstr>
      <vt:lpstr>Loading a saved the workspace (.RData file)</vt:lpstr>
      <vt:lpstr>Find help</vt:lpstr>
      <vt:lpstr>Find help</vt:lpstr>
      <vt:lpstr>Find help</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PowerPoint Presentation</vt:lpstr>
      <vt:lpstr>Common Object Classes</vt:lpstr>
      <vt:lpstr>Graphical View on Data Object Classes </vt:lpstr>
      <vt:lpstr>Creating Objects: Vectors</vt:lpstr>
      <vt:lpstr>Creating Objects: More Ways to Generate Vectors</vt:lpstr>
      <vt:lpstr>PowerPoint Presentation</vt:lpstr>
      <vt:lpstr>PowerPoint Presentation</vt:lpstr>
      <vt:lpstr>Coercion</vt:lpstr>
      <vt:lpstr>Coercion</vt:lpstr>
      <vt:lpstr>Factors</vt:lpstr>
      <vt:lpstr>Factors with Custom Sorted Levels</vt:lpstr>
      <vt:lpstr>Factors from Numeric Vectors</vt:lpstr>
      <vt:lpstr>PowerPoint Presentation</vt:lpstr>
      <vt:lpstr>Creating objects: Matrices</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Data Frames</vt:lpstr>
      <vt:lpstr>Creating Objects: Lists</vt:lpstr>
      <vt:lpstr>Detecting Data Types and Object Classes</vt:lpstr>
      <vt:lpstr>Accessing Data Elements</vt:lpstr>
      <vt:lpstr>Accessing Names of Data Elements</vt:lpstr>
      <vt:lpstr>PowerPoint Presentation</vt:lpstr>
      <vt:lpstr>PowerPoint Presentation</vt:lpstr>
      <vt:lpstr>PowerPoint Presentation</vt:lpstr>
      <vt:lpstr>PowerPoint Presentation</vt:lpstr>
      <vt:lpstr>PowerPoint Presentation</vt:lpstr>
      <vt:lpstr>PowerPoint Presentation</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PowerPoint Presentation</vt:lpstr>
      <vt:lpstr>Importing/exporting data into 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Checking the Imported Data</vt:lpstr>
      <vt:lpstr>PowerPoint Presentation</vt:lpstr>
      <vt:lpstr>PowerPoint Presentation</vt:lpstr>
      <vt:lpstr>Setting factor variables</vt:lpstr>
      <vt:lpstr>PowerPoint Presentation</vt:lpstr>
      <vt:lpstr>Accessing Parts of the Data</vt:lpstr>
      <vt:lpstr>PowerPoint Presentation</vt:lpstr>
      <vt:lpstr>Accessing Parts of the Data</vt:lpstr>
      <vt:lpstr>PowerPoint Presentation</vt:lpstr>
      <vt:lpstr>PowerPoint Presentation</vt:lpstr>
      <vt:lpstr>Data Reshaping : Adding Rows and Columns</vt:lpstr>
      <vt:lpstr>Data Reshaping : Removing a Column</vt:lpstr>
      <vt:lpstr>Exporting Data to a File</vt:lpstr>
      <vt:lpstr>In a Nutshell</vt:lpstr>
      <vt:lpstr>PowerPoint Presentation</vt:lpstr>
      <vt:lpstr>PowerPoint Presentation</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Leonore Wigger</cp:lastModifiedBy>
  <cp:revision>3474</cp:revision>
  <cp:lastPrinted>2021-04-14T16:51:43Z</cp:lastPrinted>
  <dcterms:created xsi:type="dcterms:W3CDTF">2012-01-20T09:16:18Z</dcterms:created>
  <dcterms:modified xsi:type="dcterms:W3CDTF">2022-06-09T18:21:26Z</dcterms:modified>
</cp:coreProperties>
</file>